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83" r:id="rId5"/>
    <p:sldId id="285" r:id="rId6"/>
    <p:sldId id="257" r:id="rId7"/>
    <p:sldId id="288" r:id="rId8"/>
    <p:sldId id="292" r:id="rId9"/>
    <p:sldId id="293" r:id="rId10"/>
    <p:sldId id="289" r:id="rId11"/>
    <p:sldId id="294" r:id="rId12"/>
    <p:sldId id="295" r:id="rId13"/>
    <p:sldId id="303" r:id="rId14"/>
    <p:sldId id="302" r:id="rId15"/>
    <p:sldId id="301" r:id="rId16"/>
    <p:sldId id="300" r:id="rId17"/>
    <p:sldId id="299" r:id="rId18"/>
    <p:sldId id="298" r:id="rId19"/>
    <p:sldId id="297" r:id="rId20"/>
    <p:sldId id="305" r:id="rId21"/>
    <p:sldId id="307" r:id="rId22"/>
    <p:sldId id="308" r:id="rId23"/>
    <p:sldId id="306" r:id="rId24"/>
    <p:sldId id="304" r:id="rId25"/>
    <p:sldId id="296" r:id="rId26"/>
    <p:sldId id="291" r:id="rId27"/>
    <p:sldId id="290"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CC1"/>
    <a:srgbClr val="7030A0"/>
    <a:srgbClr val="06BFE0"/>
    <a:srgbClr val="F3D5CE"/>
    <a:srgbClr val="FF610D"/>
    <a:srgbClr val="EE6A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67" autoAdjust="0"/>
    <p:restoredTop sz="94626"/>
  </p:normalViewPr>
  <p:slideViewPr>
    <p:cSldViewPr snapToGrid="0" snapToObjects="1">
      <p:cViewPr>
        <p:scale>
          <a:sx n="76" d="100"/>
          <a:sy n="76" d="100"/>
        </p:scale>
        <p:origin x="-654" y="21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3987C-8BE7-934C-B1ED-966EA1B50DA6}"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737FC-9382-F947-AADD-FA4FB4659786}" type="slidenum">
              <a:rPr lang="en-US" smtClean="0"/>
              <a:t>‹#›</a:t>
            </a:fld>
            <a:endParaRPr lang="en-US"/>
          </a:p>
        </p:txBody>
      </p:sp>
    </p:spTree>
    <p:extLst>
      <p:ext uri="{BB962C8B-B14F-4D97-AF65-F5344CB8AC3E}">
        <p14:creationId xmlns:p14="http://schemas.microsoft.com/office/powerpoint/2010/main" val="291624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CFB737FC-9382-F947-AADD-FA4FB4659786}" type="slidenum">
              <a:rPr lang="en-US" smtClean="0"/>
              <a:t>9</a:t>
            </a:fld>
            <a:endParaRPr lang="en-US"/>
          </a:p>
        </p:txBody>
      </p:sp>
    </p:spTree>
    <p:extLst>
      <p:ext uri="{BB962C8B-B14F-4D97-AF65-F5344CB8AC3E}">
        <p14:creationId xmlns:p14="http://schemas.microsoft.com/office/powerpoint/2010/main" val="5043454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26" Type="http://schemas.openxmlformats.org/officeDocument/2006/relationships/image" Target="../media/image25.svg"/><Relationship Id="rId39" Type="http://schemas.openxmlformats.org/officeDocument/2006/relationships/image" Target="../media/image20.png"/><Relationship Id="rId3" Type="http://schemas.openxmlformats.org/officeDocument/2006/relationships/image" Target="../media/image2.png"/><Relationship Id="rId21" Type="http://schemas.openxmlformats.org/officeDocument/2006/relationships/image" Target="../media/image11.png"/><Relationship Id="rId34" Type="http://schemas.openxmlformats.org/officeDocument/2006/relationships/image" Target="../media/image33.sv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image" Target="../media/image37.svg"/><Relationship Id="rId2" Type="http://schemas.openxmlformats.org/officeDocument/2006/relationships/image" Target="../media/image1.JP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19.png"/><Relationship Id="rId40" Type="http://schemas.openxmlformats.org/officeDocument/2006/relationships/image" Target="../media/image39.sv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svg"/><Relationship Id="rId19" Type="http://schemas.openxmlformats.org/officeDocument/2006/relationships/image" Target="../media/image10.png"/><Relationship Id="rId31"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29.svg"/><Relationship Id="rId35"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42.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3.emf"/><Relationship Id="rId7"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35.emf"/><Relationship Id="rId5" Type="http://schemas.openxmlformats.org/officeDocument/2006/relationships/image" Target="../media/image30.emf"/><Relationship Id="rId10" Type="http://schemas.openxmlformats.org/officeDocument/2006/relationships/image" Target="../media/image21.JPG"/><Relationship Id="rId4" Type="http://schemas.openxmlformats.org/officeDocument/2006/relationships/image" Target="../media/image34.emf"/><Relationship Id="rId9" Type="http://schemas.openxmlformats.org/officeDocument/2006/relationships/image" Target="../media/image37.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4.svg"/><Relationship Id="rId18"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46.svg"/><Relationship Id="rId12" Type="http://schemas.openxmlformats.org/officeDocument/2006/relationships/image" Target="../media/image28.png"/><Relationship Id="rId17" Type="http://schemas.openxmlformats.org/officeDocument/2006/relationships/image" Target="../media/image48.svg"/><Relationship Id="rId2" Type="http://schemas.openxmlformats.org/officeDocument/2006/relationships/image" Target="../media/image32.emf"/><Relationship Id="rId16"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52.svg"/><Relationship Id="rId5" Type="http://schemas.openxmlformats.org/officeDocument/2006/relationships/image" Target="../media/image44.svg"/><Relationship Id="rId15" Type="http://schemas.openxmlformats.org/officeDocument/2006/relationships/image" Target="../media/image56.svg"/><Relationship Id="rId10" Type="http://schemas.openxmlformats.org/officeDocument/2006/relationships/image" Target="../media/image27.png"/><Relationship Id="rId19" Type="http://schemas.openxmlformats.org/officeDocument/2006/relationships/image" Target="../media/image50.svg"/><Relationship Id="rId4" Type="http://schemas.openxmlformats.org/officeDocument/2006/relationships/image" Target="../media/image23.png"/><Relationship Id="rId9" Type="http://schemas.openxmlformats.org/officeDocument/2006/relationships/image" Target="../media/image42.svg"/><Relationship Id="rId1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7.png"/><Relationship Id="rId18" Type="http://schemas.openxmlformats.org/officeDocument/2006/relationships/image" Target="../media/image56.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50.svg"/><Relationship Id="rId17" Type="http://schemas.openxmlformats.org/officeDocument/2006/relationships/image" Target="../media/image29.png"/><Relationship Id="rId2" Type="http://schemas.openxmlformats.org/officeDocument/2006/relationships/image" Target="../media/image21.JPG"/><Relationship Id="rId16" Type="http://schemas.openxmlformats.org/officeDocument/2006/relationships/image" Target="../media/image54.svg"/><Relationship Id="rId1" Type="http://schemas.openxmlformats.org/officeDocument/2006/relationships/slideMaster" Target="../slideMasters/slideMaster1.xml"/><Relationship Id="rId6" Type="http://schemas.openxmlformats.org/officeDocument/2006/relationships/image" Target="../media/image46.svg"/><Relationship Id="rId11" Type="http://schemas.openxmlformats.org/officeDocument/2006/relationships/image" Target="../media/image26.png"/><Relationship Id="rId5" Type="http://schemas.openxmlformats.org/officeDocument/2006/relationships/image" Target="../media/image24.png"/><Relationship Id="rId15" Type="http://schemas.openxmlformats.org/officeDocument/2006/relationships/image" Target="../media/image28.png"/><Relationship Id="rId10" Type="http://schemas.openxmlformats.org/officeDocument/2006/relationships/image" Target="../media/image42.svg"/><Relationship Id="rId4" Type="http://schemas.openxmlformats.org/officeDocument/2006/relationships/image" Target="../media/image44.svg"/><Relationship Id="rId9" Type="http://schemas.openxmlformats.org/officeDocument/2006/relationships/image" Target="../media/image22.png"/><Relationship Id="rId14" Type="http://schemas.openxmlformats.org/officeDocument/2006/relationships/image" Target="../media/image5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50.svg"/><Relationship Id="rId17" Type="http://schemas.openxmlformats.org/officeDocument/2006/relationships/image" Target="../media/image56.svg"/><Relationship Id="rId2" Type="http://schemas.openxmlformats.org/officeDocument/2006/relationships/image" Target="../media/image21.JPG"/><Relationship Id="rId16"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46.svg"/><Relationship Id="rId11" Type="http://schemas.openxmlformats.org/officeDocument/2006/relationships/image" Target="../media/image26.png"/><Relationship Id="rId5" Type="http://schemas.openxmlformats.org/officeDocument/2006/relationships/image" Target="../media/image24.png"/><Relationship Id="rId15" Type="http://schemas.openxmlformats.org/officeDocument/2006/relationships/image" Target="../media/image31.emf"/><Relationship Id="rId10" Type="http://schemas.openxmlformats.org/officeDocument/2006/relationships/image" Target="../media/image42.svg"/><Relationship Id="rId4" Type="http://schemas.openxmlformats.org/officeDocument/2006/relationships/image" Target="../media/image44.svg"/><Relationship Id="rId9" Type="http://schemas.openxmlformats.org/officeDocument/2006/relationships/image" Target="../media/image22.png"/><Relationship Id="rId14" Type="http://schemas.openxmlformats.org/officeDocument/2006/relationships/image" Target="../media/image5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44.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8.png"/><Relationship Id="rId1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52.svg"/><Relationship Id="rId17" Type="http://schemas.openxmlformats.org/officeDocument/2006/relationships/image" Target="../media/image22.png"/><Relationship Id="rId2" Type="http://schemas.openxmlformats.org/officeDocument/2006/relationships/image" Target="../media/image21.JPG"/><Relationship Id="rId16" Type="http://schemas.openxmlformats.org/officeDocument/2006/relationships/image" Target="../media/image56.svg"/><Relationship Id="rId1" Type="http://schemas.openxmlformats.org/officeDocument/2006/relationships/slideMaster" Target="../slideMasters/slideMaster1.xml"/><Relationship Id="rId6" Type="http://schemas.openxmlformats.org/officeDocument/2006/relationships/image" Target="../media/image46.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26.png"/><Relationship Id="rId14" Type="http://schemas.openxmlformats.org/officeDocument/2006/relationships/image" Target="../media/image54.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2 PATTER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6" y="1734906"/>
            <a:ext cx="3760788" cy="1719262"/>
          </a:xfrm>
        </p:spPr>
        <p:txBody>
          <a:bodyPr anchor="b"/>
          <a:lstStyle>
            <a:lvl1pPr>
              <a:lnSpc>
                <a:spcPts val="3200"/>
              </a:lnSpc>
              <a:defRPr sz="2800" cap="all" baseline="0"/>
            </a:lvl1pPr>
          </a:lstStyle>
          <a:p>
            <a:r>
              <a:rPr lang="en-US" dirty="0"/>
              <a:t>Presentation title</a:t>
            </a:r>
          </a:p>
        </p:txBody>
      </p:sp>
      <p:sp>
        <p:nvSpPr>
          <p:cNvPr id="3" name="Text Placeholder 2"/>
          <p:cNvSpPr>
            <a:spLocks noGrp="1"/>
          </p:cNvSpPr>
          <p:nvPr>
            <p:ph type="body" idx="1" hasCustomPrompt="1"/>
          </p:nvPr>
        </p:nvSpPr>
        <p:spPr>
          <a:xfrm>
            <a:off x="314326" y="3608388"/>
            <a:ext cx="3760788" cy="473075"/>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Presentation subtitle</a:t>
            </a:r>
          </a:p>
        </p:txBody>
      </p:sp>
      <p:pic>
        <p:nvPicPr>
          <p:cNvPr id="11" name="Picture 10">
            <a:extLst>
              <a:ext uri="{FF2B5EF4-FFF2-40B4-BE49-F238E27FC236}">
                <a16:creationId xmlns:a16="http://schemas.microsoft.com/office/drawing/2014/main" xmlns="" id="{F8C75338-BACA-9A49-93B1-D1F6DA0DD4D6}"/>
              </a:ext>
            </a:extLst>
          </p:cNvPr>
          <p:cNvPicPr>
            <a:picLocks noChangeAspect="1"/>
          </p:cNvPicPr>
          <p:nvPr userDrawn="1"/>
        </p:nvPicPr>
        <p:blipFill>
          <a:blip r:embed="rId2"/>
          <a:stretch>
            <a:fillRect/>
          </a:stretch>
        </p:blipFill>
        <p:spPr>
          <a:xfrm>
            <a:off x="8466" y="100424"/>
            <a:ext cx="2714123" cy="1052948"/>
          </a:xfrm>
          <a:prstGeom prst="rect">
            <a:avLst/>
          </a:prstGeom>
        </p:spPr>
      </p:pic>
      <p:sp>
        <p:nvSpPr>
          <p:cNvPr id="13" name="Text Placeholder 12">
            <a:extLst>
              <a:ext uri="{FF2B5EF4-FFF2-40B4-BE49-F238E27FC236}">
                <a16:creationId xmlns:a16="http://schemas.microsoft.com/office/drawing/2014/main" xmlns="" id="{9DB4343E-05BA-9F40-A6AA-424EEF5104D8}"/>
              </a:ext>
            </a:extLst>
          </p:cNvPr>
          <p:cNvSpPr>
            <a:spLocks noGrp="1"/>
          </p:cNvSpPr>
          <p:nvPr>
            <p:ph type="body" sz="quarter" idx="13"/>
          </p:nvPr>
        </p:nvSpPr>
        <p:spPr>
          <a:xfrm>
            <a:off x="314325" y="5603875"/>
            <a:ext cx="3760788" cy="431800"/>
          </a:xfrm>
        </p:spPr>
        <p:txBody>
          <a:bodyPr>
            <a:noAutofit/>
          </a:bodyPr>
          <a:lstStyle>
            <a:lvl1pPr>
              <a:defRPr sz="1000"/>
            </a:lvl1pPr>
            <a:lvl2pPr marL="7938" indent="0">
              <a:buNone/>
              <a:tabLst/>
              <a:defRPr sz="1000" cap="all" baseline="0"/>
            </a:lvl2pPr>
            <a:lvl3pPr marL="258763" indent="-258763">
              <a:tabLst/>
              <a:defRPr sz="1000"/>
            </a:lvl3pPr>
            <a:lvl4pPr marL="517525" indent="-250825">
              <a:tabLst/>
              <a:defRPr sz="1000"/>
            </a:lvl4pPr>
            <a:lvl5pPr marL="742950" indent="-2095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xmlns="" id="{9F4F02A7-6308-624D-A7EA-F25F40096F57}"/>
              </a:ext>
            </a:extLst>
          </p:cNvPr>
          <p:cNvGrpSpPr/>
          <p:nvPr userDrawn="1"/>
        </p:nvGrpSpPr>
        <p:grpSpPr>
          <a:xfrm>
            <a:off x="5172075" y="305041"/>
            <a:ext cx="6707171" cy="5751755"/>
            <a:chOff x="5172075" y="305041"/>
            <a:chExt cx="6707171" cy="5751755"/>
          </a:xfrm>
        </p:grpSpPr>
        <p:pic>
          <p:nvPicPr>
            <p:cNvPr id="8" name="Picture 7">
              <a:extLst>
                <a:ext uri="{FF2B5EF4-FFF2-40B4-BE49-F238E27FC236}">
                  <a16:creationId xmlns:a16="http://schemas.microsoft.com/office/drawing/2014/main" xmlns="" id="{55F123EB-1A43-4C47-967B-614F3118964C}"/>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11031521" y="307975"/>
              <a:ext cx="847725" cy="847725"/>
            </a:xfrm>
            <a:prstGeom prst="rect">
              <a:avLst/>
            </a:prstGeom>
          </p:spPr>
        </p:pic>
        <p:pic>
          <p:nvPicPr>
            <p:cNvPr id="10" name="Picture 9">
              <a:extLst>
                <a:ext uri="{FF2B5EF4-FFF2-40B4-BE49-F238E27FC236}">
                  <a16:creationId xmlns:a16="http://schemas.microsoft.com/office/drawing/2014/main" xmlns="" id="{7BC5CB2C-9AAA-1545-915E-FC49B45E41A4}"/>
                </a:ext>
              </a:extLst>
            </p:cNvPr>
            <p:cNvPicPr>
              <a:picLocks noChangeAspect="1"/>
            </p:cNvPicPr>
            <p:nvPr userDrawn="1"/>
          </p:nvPicPr>
          <p:blipFill>
            <a:blip r:embed="rId5">
              <a:extLst>
                <a:ext uri="{96DAC541-7B7A-43D3-8B79-37D633B846F1}">
                  <asvg:svgBlip xmlns:asvg="http://schemas.microsoft.com/office/drawing/2016/SVG/main" xmlns="" r:embed="rId6"/>
                </a:ext>
              </a:extLst>
            </a:blip>
            <a:srcRect/>
            <a:stretch/>
          </p:blipFill>
          <p:spPr>
            <a:xfrm>
              <a:off x="10014264" y="1248105"/>
              <a:ext cx="885495" cy="885495"/>
            </a:xfrm>
            <a:prstGeom prst="rect">
              <a:avLst/>
            </a:prstGeom>
          </p:spPr>
        </p:pic>
        <p:pic>
          <p:nvPicPr>
            <p:cNvPr id="14" name="Picture 13">
              <a:extLst>
                <a:ext uri="{FF2B5EF4-FFF2-40B4-BE49-F238E27FC236}">
                  <a16:creationId xmlns:a16="http://schemas.microsoft.com/office/drawing/2014/main" xmlns="" id="{850D0D3B-8E64-C94D-8C57-958F4D587CA4}"/>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11017250" y="2252663"/>
              <a:ext cx="855663" cy="855663"/>
            </a:xfrm>
            <a:prstGeom prst="rect">
              <a:avLst/>
            </a:prstGeom>
          </p:spPr>
        </p:pic>
        <p:pic>
          <p:nvPicPr>
            <p:cNvPr id="17" name="Picture 16">
              <a:extLst>
                <a:ext uri="{FF2B5EF4-FFF2-40B4-BE49-F238E27FC236}">
                  <a16:creationId xmlns:a16="http://schemas.microsoft.com/office/drawing/2014/main" xmlns="" id="{B72E3624-EF0D-344F-99F9-38B4AA30CEB4}"/>
                </a:ext>
              </a:extLst>
            </p:cNvPr>
            <p:cNvPicPr>
              <a:picLocks noChangeAspect="1"/>
            </p:cNvPicPr>
            <p:nvPr userDrawn="1"/>
          </p:nvPicPr>
          <p:blipFill>
            <a:blip r:embed="rId9">
              <a:extLst>
                <a:ext uri="{96DAC541-7B7A-43D3-8B79-37D633B846F1}">
                  <asvg:svgBlip xmlns:asvg="http://schemas.microsoft.com/office/drawing/2016/SVG/main" xmlns="" r:embed="rId10"/>
                </a:ext>
              </a:extLst>
            </a:blip>
            <a:srcRect/>
            <a:stretch/>
          </p:blipFill>
          <p:spPr>
            <a:xfrm>
              <a:off x="9078912" y="3233738"/>
              <a:ext cx="847725" cy="847725"/>
            </a:xfrm>
            <a:prstGeom prst="rect">
              <a:avLst/>
            </a:prstGeom>
          </p:spPr>
        </p:pic>
        <p:pic>
          <p:nvPicPr>
            <p:cNvPr id="19" name="Picture 18">
              <a:extLst>
                <a:ext uri="{FF2B5EF4-FFF2-40B4-BE49-F238E27FC236}">
                  <a16:creationId xmlns:a16="http://schemas.microsoft.com/office/drawing/2014/main" xmlns="" id="{8B9138D8-3839-EB41-9693-581FF9D1CE23}"/>
                </a:ext>
              </a:extLst>
            </p:cNvPr>
            <p:cNvPicPr>
              <a:picLocks noChangeAspect="1"/>
            </p:cNvPicPr>
            <p:nvPr userDrawn="1"/>
          </p:nvPicPr>
          <p:blipFill>
            <a:blip r:embed="rId11">
              <a:extLst>
                <a:ext uri="{96DAC541-7B7A-43D3-8B79-37D633B846F1}">
                  <asvg:svgBlip xmlns:asvg="http://schemas.microsoft.com/office/drawing/2016/SVG/main" xmlns="" r:embed="rId12"/>
                </a:ext>
              </a:extLst>
            </a:blip>
            <a:srcRect/>
            <a:stretch/>
          </p:blipFill>
          <p:spPr>
            <a:xfrm>
              <a:off x="9078911" y="5180012"/>
              <a:ext cx="847726" cy="847726"/>
            </a:xfrm>
            <a:prstGeom prst="rect">
              <a:avLst/>
            </a:prstGeom>
          </p:spPr>
        </p:pic>
        <p:pic>
          <p:nvPicPr>
            <p:cNvPr id="21" name="Picture 20">
              <a:extLst>
                <a:ext uri="{FF2B5EF4-FFF2-40B4-BE49-F238E27FC236}">
                  <a16:creationId xmlns:a16="http://schemas.microsoft.com/office/drawing/2014/main" xmlns="" id="{18974C70-9A1B-AD41-A5E9-A11196CF8ECC}"/>
                </a:ext>
              </a:extLst>
            </p:cNvPr>
            <p:cNvPicPr>
              <a:picLocks noChangeAspect="1"/>
            </p:cNvPicPr>
            <p:nvPr userDrawn="1"/>
          </p:nvPicPr>
          <p:blipFill>
            <a:blip r:embed="rId13">
              <a:extLst>
                <a:ext uri="{96DAC541-7B7A-43D3-8B79-37D633B846F1}">
                  <asvg:svgBlip xmlns:asvg="http://schemas.microsoft.com/office/drawing/2016/SVG/main" xmlns="" r:embed="rId14"/>
                </a:ext>
              </a:extLst>
            </a:blip>
            <a:srcRect/>
            <a:stretch/>
          </p:blipFill>
          <p:spPr>
            <a:xfrm>
              <a:off x="7116763" y="2252663"/>
              <a:ext cx="863600" cy="863600"/>
            </a:xfrm>
            <a:prstGeom prst="rect">
              <a:avLst/>
            </a:prstGeom>
          </p:spPr>
        </p:pic>
        <p:pic>
          <p:nvPicPr>
            <p:cNvPr id="22" name="Picture 21">
              <a:extLst>
                <a:ext uri="{FF2B5EF4-FFF2-40B4-BE49-F238E27FC236}">
                  <a16:creationId xmlns:a16="http://schemas.microsoft.com/office/drawing/2014/main" xmlns="" id="{581B349C-E974-CA4B-8764-2093323EC9D5}"/>
                </a:ext>
              </a:extLst>
            </p:cNvPr>
            <p:cNvPicPr>
              <a:picLocks noChangeAspect="1"/>
            </p:cNvPicPr>
            <p:nvPr userDrawn="1"/>
          </p:nvPicPr>
          <p:blipFill>
            <a:blip r:embed="rId9">
              <a:extLst>
                <a:ext uri="{96DAC541-7B7A-43D3-8B79-37D633B846F1}">
                  <asvg:svgBlip xmlns:asvg="http://schemas.microsoft.com/office/drawing/2016/SVG/main" xmlns="" r:embed="rId10"/>
                </a:ext>
              </a:extLst>
            </a:blip>
            <a:srcRect/>
            <a:stretch/>
          </p:blipFill>
          <p:spPr>
            <a:xfrm>
              <a:off x="7132666" y="1295881"/>
              <a:ext cx="847725" cy="847725"/>
            </a:xfrm>
            <a:prstGeom prst="rect">
              <a:avLst/>
            </a:prstGeom>
          </p:spPr>
        </p:pic>
        <p:pic>
          <p:nvPicPr>
            <p:cNvPr id="24" name="Picture 23">
              <a:extLst>
                <a:ext uri="{FF2B5EF4-FFF2-40B4-BE49-F238E27FC236}">
                  <a16:creationId xmlns:a16="http://schemas.microsoft.com/office/drawing/2014/main" xmlns="" id="{5029F9B4-4770-864D-B263-B0857D07D30E}"/>
                </a:ext>
              </a:extLst>
            </p:cNvPr>
            <p:cNvPicPr>
              <a:picLocks noChangeAspect="1"/>
            </p:cNvPicPr>
            <p:nvPr userDrawn="1"/>
          </p:nvPicPr>
          <p:blipFill>
            <a:blip r:embed="rId15">
              <a:extLst>
                <a:ext uri="{96DAC541-7B7A-43D3-8B79-37D633B846F1}">
                  <asvg:svgBlip xmlns:asvg="http://schemas.microsoft.com/office/drawing/2016/SVG/main" xmlns="" r:embed="rId16"/>
                </a:ext>
              </a:extLst>
            </a:blip>
            <a:srcRect/>
            <a:stretch/>
          </p:blipFill>
          <p:spPr>
            <a:xfrm>
              <a:off x="11025229" y="3238458"/>
              <a:ext cx="847725" cy="847725"/>
            </a:xfrm>
            <a:prstGeom prst="rect">
              <a:avLst/>
            </a:prstGeom>
          </p:spPr>
        </p:pic>
        <p:pic>
          <p:nvPicPr>
            <p:cNvPr id="26" name="Picture 25">
              <a:extLst>
                <a:ext uri="{FF2B5EF4-FFF2-40B4-BE49-F238E27FC236}">
                  <a16:creationId xmlns:a16="http://schemas.microsoft.com/office/drawing/2014/main" xmlns="" id="{D4409720-67C7-9E46-AEB9-D2ED2D6E73B7}"/>
                </a:ext>
              </a:extLst>
            </p:cNvPr>
            <p:cNvPicPr>
              <a:picLocks noChangeAspect="1"/>
            </p:cNvPicPr>
            <p:nvPr userDrawn="1"/>
          </p:nvPicPr>
          <p:blipFill>
            <a:blip r:embed="rId17">
              <a:extLst>
                <a:ext uri="{96DAC541-7B7A-43D3-8B79-37D633B846F1}">
                  <asvg:svgBlip xmlns:asvg="http://schemas.microsoft.com/office/drawing/2016/SVG/main" xmlns="" r:embed="rId18"/>
                </a:ext>
              </a:extLst>
            </a:blip>
            <a:srcRect/>
            <a:stretch/>
          </p:blipFill>
          <p:spPr>
            <a:xfrm>
              <a:off x="11017249" y="5201133"/>
              <a:ext cx="855663" cy="855663"/>
            </a:xfrm>
            <a:prstGeom prst="rect">
              <a:avLst/>
            </a:prstGeom>
          </p:spPr>
        </p:pic>
        <p:pic>
          <p:nvPicPr>
            <p:cNvPr id="28" name="Picture 27">
              <a:extLst>
                <a:ext uri="{FF2B5EF4-FFF2-40B4-BE49-F238E27FC236}">
                  <a16:creationId xmlns:a16="http://schemas.microsoft.com/office/drawing/2014/main" xmlns="" id="{54240006-C33B-FA46-BCDC-BF385748B152}"/>
                </a:ext>
              </a:extLst>
            </p:cNvPr>
            <p:cNvPicPr>
              <a:picLocks noChangeAspect="1"/>
            </p:cNvPicPr>
            <p:nvPr userDrawn="1"/>
          </p:nvPicPr>
          <p:blipFill>
            <a:blip r:embed="rId19">
              <a:extLst>
                <a:ext uri="{96DAC541-7B7A-43D3-8B79-37D633B846F1}">
                  <asvg:svgBlip xmlns:asvg="http://schemas.microsoft.com/office/drawing/2016/SVG/main" xmlns="" r:embed="rId20"/>
                </a:ext>
              </a:extLst>
            </a:blip>
            <a:srcRect/>
            <a:stretch/>
          </p:blipFill>
          <p:spPr>
            <a:xfrm>
              <a:off x="8083550" y="4198938"/>
              <a:ext cx="863600" cy="863600"/>
            </a:xfrm>
            <a:prstGeom prst="rect">
              <a:avLst/>
            </a:prstGeom>
          </p:spPr>
        </p:pic>
        <p:pic>
          <p:nvPicPr>
            <p:cNvPr id="29" name="Picture 28">
              <a:extLst>
                <a:ext uri="{FF2B5EF4-FFF2-40B4-BE49-F238E27FC236}">
                  <a16:creationId xmlns:a16="http://schemas.microsoft.com/office/drawing/2014/main" xmlns="" id="{3F52FABE-7A49-B541-8D4D-5F2D7F0B4A81}"/>
                </a:ext>
              </a:extLst>
            </p:cNvPr>
            <p:cNvPicPr>
              <a:picLocks noChangeAspect="1"/>
            </p:cNvPicPr>
            <p:nvPr userDrawn="1"/>
          </p:nvPicPr>
          <p:blipFill>
            <a:blip r:embed="rId21">
              <a:extLst>
                <a:ext uri="{96DAC541-7B7A-43D3-8B79-37D633B846F1}">
                  <asvg:svgBlip xmlns:asvg="http://schemas.microsoft.com/office/drawing/2016/SVG/main" xmlns="" r:embed="rId22"/>
                </a:ext>
              </a:extLst>
            </a:blip>
            <a:srcRect/>
            <a:stretch/>
          </p:blipFill>
          <p:spPr>
            <a:xfrm>
              <a:off x="5172075" y="4214813"/>
              <a:ext cx="847725" cy="847725"/>
            </a:xfrm>
            <a:prstGeom prst="rect">
              <a:avLst/>
            </a:prstGeom>
          </p:spPr>
        </p:pic>
        <p:pic>
          <p:nvPicPr>
            <p:cNvPr id="31" name="Picture 30">
              <a:extLst>
                <a:ext uri="{FF2B5EF4-FFF2-40B4-BE49-F238E27FC236}">
                  <a16:creationId xmlns:a16="http://schemas.microsoft.com/office/drawing/2014/main" xmlns="" id="{BB78D3D4-C81F-0A47-B195-07CB55354A19}"/>
                </a:ext>
              </a:extLst>
            </p:cNvPr>
            <p:cNvPicPr>
              <a:picLocks noChangeAspect="1"/>
            </p:cNvPicPr>
            <p:nvPr userDrawn="1"/>
          </p:nvPicPr>
          <p:blipFill>
            <a:blip r:embed="rId23">
              <a:extLst>
                <a:ext uri="{96DAC541-7B7A-43D3-8B79-37D633B846F1}">
                  <asvg:svgBlip xmlns:asvg="http://schemas.microsoft.com/office/drawing/2016/SVG/main" xmlns="" r:embed="rId24"/>
                </a:ext>
              </a:extLst>
            </a:blip>
            <a:srcRect/>
            <a:stretch/>
          </p:blipFill>
          <p:spPr>
            <a:xfrm>
              <a:off x="11033969" y="1304663"/>
              <a:ext cx="838943" cy="838943"/>
            </a:xfrm>
            <a:prstGeom prst="rect">
              <a:avLst/>
            </a:prstGeom>
          </p:spPr>
        </p:pic>
        <p:pic>
          <p:nvPicPr>
            <p:cNvPr id="33" name="Picture 32">
              <a:extLst>
                <a:ext uri="{FF2B5EF4-FFF2-40B4-BE49-F238E27FC236}">
                  <a16:creationId xmlns:a16="http://schemas.microsoft.com/office/drawing/2014/main" xmlns="" id="{402AE748-0409-204F-911D-ED5B95B1510E}"/>
                </a:ext>
              </a:extLst>
            </p:cNvPr>
            <p:cNvPicPr>
              <a:picLocks noChangeAspect="1"/>
            </p:cNvPicPr>
            <p:nvPr userDrawn="1"/>
          </p:nvPicPr>
          <p:blipFill>
            <a:blip r:embed="rId25">
              <a:extLst>
                <a:ext uri="{96DAC541-7B7A-43D3-8B79-37D633B846F1}">
                  <asvg:svgBlip xmlns:asvg="http://schemas.microsoft.com/office/drawing/2016/SVG/main" xmlns="" r:embed="rId26"/>
                </a:ext>
              </a:extLst>
            </a:blip>
            <a:srcRect/>
            <a:stretch/>
          </p:blipFill>
          <p:spPr>
            <a:xfrm>
              <a:off x="8119271" y="2278064"/>
              <a:ext cx="830262" cy="830262"/>
            </a:xfrm>
            <a:prstGeom prst="rect">
              <a:avLst/>
            </a:prstGeom>
          </p:spPr>
        </p:pic>
        <p:pic>
          <p:nvPicPr>
            <p:cNvPr id="34" name="Picture 33">
              <a:extLst>
                <a:ext uri="{FF2B5EF4-FFF2-40B4-BE49-F238E27FC236}">
                  <a16:creationId xmlns:a16="http://schemas.microsoft.com/office/drawing/2014/main" xmlns="" id="{23515782-B710-0042-9284-5AEF22241D98}"/>
                </a:ext>
              </a:extLst>
            </p:cNvPr>
            <p:cNvPicPr>
              <a:picLocks noChangeAspect="1"/>
            </p:cNvPicPr>
            <p:nvPr userDrawn="1"/>
          </p:nvPicPr>
          <p:blipFill>
            <a:blip r:embed="rId27">
              <a:extLst>
                <a:ext uri="{96DAC541-7B7A-43D3-8B79-37D633B846F1}">
                  <asvg:svgBlip xmlns:asvg="http://schemas.microsoft.com/office/drawing/2016/SVG/main" xmlns="" r:embed="rId28"/>
                </a:ext>
              </a:extLst>
            </a:blip>
            <a:srcRect/>
            <a:stretch/>
          </p:blipFill>
          <p:spPr>
            <a:xfrm>
              <a:off x="8101807" y="305041"/>
              <a:ext cx="847725" cy="847725"/>
            </a:xfrm>
            <a:prstGeom prst="rect">
              <a:avLst/>
            </a:prstGeom>
          </p:spPr>
        </p:pic>
        <p:pic>
          <p:nvPicPr>
            <p:cNvPr id="37" name="Picture 36">
              <a:extLst>
                <a:ext uri="{FF2B5EF4-FFF2-40B4-BE49-F238E27FC236}">
                  <a16:creationId xmlns:a16="http://schemas.microsoft.com/office/drawing/2014/main" xmlns="" id="{0C995910-AE81-184A-AE58-D8D46E560625}"/>
                </a:ext>
              </a:extLst>
            </p:cNvPr>
            <p:cNvPicPr>
              <a:picLocks noChangeAspect="1"/>
            </p:cNvPicPr>
            <p:nvPr userDrawn="1"/>
          </p:nvPicPr>
          <p:blipFill>
            <a:blip r:embed="rId29">
              <a:extLst>
                <a:ext uri="{96DAC541-7B7A-43D3-8B79-37D633B846F1}">
                  <asvg:svgBlip xmlns:asvg="http://schemas.microsoft.com/office/drawing/2016/SVG/main" xmlns="" r:embed="rId30"/>
                </a:ext>
              </a:extLst>
            </a:blip>
            <a:srcRect/>
            <a:stretch/>
          </p:blipFill>
          <p:spPr>
            <a:xfrm>
              <a:off x="9078912" y="4198938"/>
              <a:ext cx="847725" cy="847725"/>
            </a:xfrm>
            <a:prstGeom prst="rect">
              <a:avLst/>
            </a:prstGeom>
          </p:spPr>
        </p:pic>
        <p:pic>
          <p:nvPicPr>
            <p:cNvPr id="38" name="Picture 37">
              <a:extLst>
                <a:ext uri="{FF2B5EF4-FFF2-40B4-BE49-F238E27FC236}">
                  <a16:creationId xmlns:a16="http://schemas.microsoft.com/office/drawing/2014/main" xmlns="" id="{2BF42211-D502-654E-A7BC-34E97CA8F595}"/>
                </a:ext>
              </a:extLst>
            </p:cNvPr>
            <p:cNvPicPr>
              <a:picLocks noChangeAspect="1"/>
            </p:cNvPicPr>
            <p:nvPr userDrawn="1"/>
          </p:nvPicPr>
          <p:blipFill>
            <a:blip r:embed="rId31">
              <a:extLst>
                <a:ext uri="{96DAC541-7B7A-43D3-8B79-37D633B846F1}">
                  <asvg:svgBlip xmlns:asvg="http://schemas.microsoft.com/office/drawing/2016/SVG/main" xmlns="" r:embed="rId32"/>
                </a:ext>
              </a:extLst>
            </a:blip>
            <a:srcRect/>
            <a:stretch/>
          </p:blipFill>
          <p:spPr>
            <a:xfrm>
              <a:off x="6163313" y="1295881"/>
              <a:ext cx="847725" cy="847725"/>
            </a:xfrm>
            <a:prstGeom prst="rect">
              <a:avLst/>
            </a:prstGeom>
          </p:spPr>
        </p:pic>
        <p:pic>
          <p:nvPicPr>
            <p:cNvPr id="39" name="Picture 38">
              <a:extLst>
                <a:ext uri="{FF2B5EF4-FFF2-40B4-BE49-F238E27FC236}">
                  <a16:creationId xmlns:a16="http://schemas.microsoft.com/office/drawing/2014/main" xmlns="" id="{3B20B70C-80FC-B647-98C0-AF2E0A554BDE}"/>
                </a:ext>
              </a:extLst>
            </p:cNvPr>
            <p:cNvPicPr>
              <a:picLocks noChangeAspect="1"/>
            </p:cNvPicPr>
            <p:nvPr userDrawn="1"/>
          </p:nvPicPr>
          <p:blipFill>
            <a:blip r:embed="rId33">
              <a:extLst>
                <a:ext uri="{96DAC541-7B7A-43D3-8B79-37D633B846F1}">
                  <asvg:svgBlip xmlns:asvg="http://schemas.microsoft.com/office/drawing/2016/SVG/main" xmlns="" r:embed="rId34"/>
                </a:ext>
              </a:extLst>
            </a:blip>
            <a:srcRect/>
            <a:stretch/>
          </p:blipFill>
          <p:spPr>
            <a:xfrm>
              <a:off x="7132638" y="5180012"/>
              <a:ext cx="847725" cy="847725"/>
            </a:xfrm>
            <a:prstGeom prst="rect">
              <a:avLst/>
            </a:prstGeom>
          </p:spPr>
        </p:pic>
        <p:pic>
          <p:nvPicPr>
            <p:cNvPr id="40" name="Picture 39">
              <a:extLst>
                <a:ext uri="{FF2B5EF4-FFF2-40B4-BE49-F238E27FC236}">
                  <a16:creationId xmlns:a16="http://schemas.microsoft.com/office/drawing/2014/main" xmlns="" id="{798A033A-DA29-BA45-807C-B9128E9A703E}"/>
                </a:ext>
              </a:extLst>
            </p:cNvPr>
            <p:cNvPicPr>
              <a:picLocks noChangeAspect="1"/>
            </p:cNvPicPr>
            <p:nvPr userDrawn="1"/>
          </p:nvPicPr>
          <p:blipFill>
            <a:blip r:embed="rId35">
              <a:extLst>
                <a:ext uri="{96DAC541-7B7A-43D3-8B79-37D633B846F1}">
                  <asvg:svgBlip xmlns:asvg="http://schemas.microsoft.com/office/drawing/2016/SVG/main" xmlns="" r:embed="rId36"/>
                </a:ext>
              </a:extLst>
            </a:blip>
            <a:srcRect/>
            <a:stretch/>
          </p:blipFill>
          <p:spPr>
            <a:xfrm>
              <a:off x="10059985" y="5181600"/>
              <a:ext cx="846137" cy="846137"/>
            </a:xfrm>
            <a:prstGeom prst="rect">
              <a:avLst/>
            </a:prstGeom>
          </p:spPr>
        </p:pic>
        <p:pic>
          <p:nvPicPr>
            <p:cNvPr id="41" name="Picture 40">
              <a:extLst>
                <a:ext uri="{FF2B5EF4-FFF2-40B4-BE49-F238E27FC236}">
                  <a16:creationId xmlns:a16="http://schemas.microsoft.com/office/drawing/2014/main" xmlns="" id="{2CD37044-59FA-F143-AECF-6BD3BC419F22}"/>
                </a:ext>
              </a:extLst>
            </p:cNvPr>
            <p:cNvPicPr>
              <a:picLocks noChangeAspect="1"/>
            </p:cNvPicPr>
            <p:nvPr userDrawn="1"/>
          </p:nvPicPr>
          <p:blipFill>
            <a:blip r:embed="rId37">
              <a:extLst>
                <a:ext uri="{96DAC541-7B7A-43D3-8B79-37D633B846F1}">
                  <asvg:svgBlip xmlns:asvg="http://schemas.microsoft.com/office/drawing/2016/SVG/main" xmlns="" r:embed="rId38"/>
                </a:ext>
              </a:extLst>
            </a:blip>
            <a:srcRect/>
            <a:stretch/>
          </p:blipFill>
          <p:spPr>
            <a:xfrm>
              <a:off x="9096376" y="1286115"/>
              <a:ext cx="830262" cy="830262"/>
            </a:xfrm>
            <a:prstGeom prst="rect">
              <a:avLst/>
            </a:prstGeom>
          </p:spPr>
        </p:pic>
        <p:pic>
          <p:nvPicPr>
            <p:cNvPr id="75" name="Graphic 74">
              <a:extLst>
                <a:ext uri="{FF2B5EF4-FFF2-40B4-BE49-F238E27FC236}">
                  <a16:creationId xmlns:a16="http://schemas.microsoft.com/office/drawing/2014/main" xmlns="" id="{F7923F2C-D1EB-7C41-8FE2-63F3D9E5E566}"/>
                </a:ext>
              </a:extLst>
            </p:cNvPr>
            <p:cNvPicPr>
              <a:picLocks noChangeAspect="1"/>
            </p:cNvPicPr>
            <p:nvPr userDrawn="1"/>
          </p:nvPicPr>
          <p:blipFill>
            <a:blip r:embed="rId39">
              <a:extLst>
                <a:ext uri="{96DAC541-7B7A-43D3-8B79-37D633B846F1}">
                  <asvg:svgBlip xmlns:asvg="http://schemas.microsoft.com/office/drawing/2016/SVG/main" xmlns="" r:embed="rId40"/>
                </a:ext>
              </a:extLst>
            </a:blip>
            <a:srcRect/>
            <a:stretch/>
          </p:blipFill>
          <p:spPr>
            <a:xfrm>
              <a:off x="8083550" y="3233738"/>
              <a:ext cx="859536" cy="859536"/>
            </a:xfrm>
            <a:prstGeom prst="rect">
              <a:avLst/>
            </a:prstGeom>
          </p:spPr>
        </p:pic>
      </p:grpSp>
    </p:spTree>
    <p:extLst>
      <p:ext uri="{BB962C8B-B14F-4D97-AF65-F5344CB8AC3E}">
        <p14:creationId xmlns:p14="http://schemas.microsoft.com/office/powerpoint/2010/main" val="413021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7" y="1825625"/>
            <a:ext cx="3675887"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91794" y="1825625"/>
            <a:ext cx="3671887"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3C6AE46-E964-4841-95DA-D027440F40A9}"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8" name="Content Placeholder 3">
            <a:extLst>
              <a:ext uri="{FF2B5EF4-FFF2-40B4-BE49-F238E27FC236}">
                <a16:creationId xmlns:a16="http://schemas.microsoft.com/office/drawing/2014/main" xmlns="" id="{E52804E9-EC7B-7941-AEE8-96B420A9CD2B}"/>
              </a:ext>
            </a:extLst>
          </p:cNvPr>
          <p:cNvSpPr>
            <a:spLocks noGrp="1"/>
          </p:cNvSpPr>
          <p:nvPr>
            <p:ph sz="half" idx="13"/>
          </p:nvPr>
        </p:nvSpPr>
        <p:spPr>
          <a:xfrm>
            <a:off x="8116094" y="1825625"/>
            <a:ext cx="3671887"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851A80CC-7E6E-AA4B-88AA-C5699A373F3C}"/>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5335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ASE">
    <p:bg>
      <p:bgPr>
        <a:solidFill>
          <a:srgbClr val="06BFE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2442940-A61A-1D4B-8D34-AED74D349798}"/>
              </a:ext>
            </a:extLst>
          </p:cNvPr>
          <p:cNvSpPr/>
          <p:nvPr userDrawn="1"/>
        </p:nvSpPr>
        <p:spPr>
          <a:xfrm>
            <a:off x="0" y="0"/>
            <a:ext cx="4075113" cy="6858000"/>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2484CA1-A981-5642-BF29-DC185157FEF2}"/>
              </a:ext>
            </a:extLst>
          </p:cNvPr>
          <p:cNvSpPr/>
          <p:nvPr userDrawn="1"/>
        </p:nvSpPr>
        <p:spPr>
          <a:xfrm>
            <a:off x="8103765" y="0"/>
            <a:ext cx="4088235"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4825898" y="2007764"/>
            <a:ext cx="2537903" cy="4043363"/>
          </a:xfrm>
        </p:spPr>
        <p:txBody>
          <a:bodyPr/>
          <a:lstStyle>
            <a:lvl1pPr>
              <a:defRPr sz="1200">
                <a:solidFill>
                  <a:schemeClr val="bg1"/>
                </a:solidFill>
              </a:defRPr>
            </a:lvl1pPr>
            <a:lvl2pPr marL="7938" indent="0">
              <a:buFontTx/>
              <a:buNone/>
              <a:tabLst/>
              <a:defRPr sz="2200">
                <a:solidFill>
                  <a:schemeClr val="bg1"/>
                </a:solidFill>
              </a:defRPr>
            </a:lvl2pPr>
            <a:lvl3pPr marL="7938" indent="0">
              <a:buNone/>
              <a:tabLst/>
              <a:defRPr sz="1400">
                <a:solidFill>
                  <a:schemeClr val="bg1"/>
                </a:solidFill>
              </a:defRPr>
            </a:lvl3pPr>
            <a:lvl4pPr marL="233363" indent="-233363">
              <a:tabLst/>
              <a:defRPr sz="1400">
                <a:solidFill>
                  <a:schemeClr val="bg1"/>
                </a:solidFill>
              </a:defRPr>
            </a:lvl4pPr>
            <a:lvl5pPr marL="7938" indent="0">
              <a:buNone/>
              <a:tabLst/>
              <a:defRPr sz="1200" cap="all" baseline="0">
                <a:solidFill>
                  <a:schemeClr val="bg1"/>
                </a:solidFill>
              </a:defRPr>
            </a:lvl5pPr>
          </a:lstStyle>
          <a:p>
            <a:pPr lvl="0"/>
            <a:r>
              <a:rPr lang="en-US" dirty="0"/>
              <a:t>Phase 2</a:t>
            </a:r>
          </a:p>
          <a:p>
            <a:pPr lvl="0"/>
            <a:endParaRPr lang="en-US" dirty="0"/>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FCCBD696-7C8A-2A45-A7BF-3087168EA6B0}" type="datetime3">
              <a:rPr lang="en-US" smtClean="0"/>
              <a:t>7 November 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11" name="Content Placeholder 2">
            <a:extLst>
              <a:ext uri="{FF2B5EF4-FFF2-40B4-BE49-F238E27FC236}">
                <a16:creationId xmlns:a16="http://schemas.microsoft.com/office/drawing/2014/main" xmlns="" id="{9456BA1C-8FE7-1545-9EE7-FEB5790C61F4}"/>
              </a:ext>
            </a:extLst>
          </p:cNvPr>
          <p:cNvSpPr>
            <a:spLocks noGrp="1"/>
          </p:cNvSpPr>
          <p:nvPr>
            <p:ph sz="half" idx="13" hasCustomPrompt="1"/>
          </p:nvPr>
        </p:nvSpPr>
        <p:spPr>
          <a:xfrm>
            <a:off x="8911336" y="2007764"/>
            <a:ext cx="2537903" cy="4043363"/>
          </a:xfrm>
        </p:spPr>
        <p:txBody>
          <a:bodyPr/>
          <a:lstStyle>
            <a:lvl1pPr>
              <a:defRPr sz="1200">
                <a:solidFill>
                  <a:schemeClr val="bg1"/>
                </a:solidFill>
              </a:defRPr>
            </a:lvl1pPr>
            <a:lvl2pPr marL="7938" indent="0">
              <a:buFontTx/>
              <a:buNone/>
              <a:tabLst/>
              <a:defRPr sz="2200">
                <a:solidFill>
                  <a:schemeClr val="bg1"/>
                </a:solidFill>
              </a:defRPr>
            </a:lvl2pPr>
            <a:lvl3pPr marL="7938" indent="0">
              <a:buNone/>
              <a:tabLst/>
              <a:defRPr sz="1400">
                <a:solidFill>
                  <a:schemeClr val="bg1"/>
                </a:solidFill>
              </a:defRPr>
            </a:lvl3pPr>
            <a:lvl4pPr marL="233363" indent="-233363">
              <a:tabLst/>
              <a:defRPr sz="1400">
                <a:solidFill>
                  <a:schemeClr val="bg1"/>
                </a:solidFill>
              </a:defRPr>
            </a:lvl4pPr>
            <a:lvl5pPr marL="7938" indent="0">
              <a:buNone/>
              <a:tabLst/>
              <a:defRPr sz="1200" cap="all" baseline="0">
                <a:solidFill>
                  <a:schemeClr val="bg1"/>
                </a:solidFill>
              </a:defRPr>
            </a:lvl5pPr>
          </a:lstStyle>
          <a:p>
            <a:pPr lvl="0"/>
            <a:r>
              <a:rPr lang="en-US" dirty="0"/>
              <a:t>Phase 3</a:t>
            </a:r>
          </a:p>
          <a:p>
            <a:pPr lvl="0"/>
            <a:endParaRPr lang="en-US" dirty="0"/>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xmlns="" id="{48B69221-EC07-7047-93A5-09CD4CA85985}"/>
              </a:ext>
            </a:extLst>
          </p:cNvPr>
          <p:cNvSpPr>
            <a:spLocks noGrp="1"/>
          </p:cNvSpPr>
          <p:nvPr>
            <p:ph sz="half" idx="14" hasCustomPrompt="1"/>
          </p:nvPr>
        </p:nvSpPr>
        <p:spPr>
          <a:xfrm>
            <a:off x="706903" y="2007764"/>
            <a:ext cx="2537903" cy="4043363"/>
          </a:xfrm>
        </p:spPr>
        <p:txBody>
          <a:bodyPr/>
          <a:lstStyle>
            <a:lvl1pPr>
              <a:defRPr sz="1200">
                <a:solidFill>
                  <a:schemeClr val="bg1"/>
                </a:solidFill>
              </a:defRPr>
            </a:lvl1pPr>
            <a:lvl2pPr marL="7938" indent="0">
              <a:buFontTx/>
              <a:buNone/>
              <a:tabLst/>
              <a:defRPr sz="2200">
                <a:solidFill>
                  <a:schemeClr val="bg1"/>
                </a:solidFill>
              </a:defRPr>
            </a:lvl2pPr>
            <a:lvl3pPr marL="7938" indent="0">
              <a:buNone/>
              <a:tabLst/>
              <a:defRPr sz="1400">
                <a:solidFill>
                  <a:schemeClr val="bg1"/>
                </a:solidFill>
              </a:defRPr>
            </a:lvl3pPr>
            <a:lvl4pPr marL="233363" indent="-233363">
              <a:tabLst/>
              <a:defRPr sz="1400">
                <a:solidFill>
                  <a:schemeClr val="bg1"/>
                </a:solidFill>
              </a:defRPr>
            </a:lvl4pPr>
            <a:lvl5pPr marL="7938" indent="0">
              <a:buNone/>
              <a:tabLst/>
              <a:defRPr sz="1200" cap="all" baseline="0">
                <a:solidFill>
                  <a:schemeClr val="bg1"/>
                </a:solidFill>
              </a:defRPr>
            </a:lvl5pPr>
          </a:lstStyle>
          <a:p>
            <a:pPr lvl="0"/>
            <a:r>
              <a:rPr lang="en-US" dirty="0"/>
              <a:t>Phase 1</a:t>
            </a:r>
          </a:p>
          <a:p>
            <a:pPr lvl="0"/>
            <a:endParaRPr lang="en-US" dirty="0"/>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xmlns="" id="{0BDFADE6-3C3B-9B4A-8178-008ED31546D5}"/>
              </a:ext>
            </a:extLst>
          </p:cNvPr>
          <p:cNvPicPr>
            <a:picLocks noChangeAspect="1"/>
          </p:cNvPicPr>
          <p:nvPr userDrawn="1"/>
        </p:nvPicPr>
        <p:blipFill>
          <a:blip r:embed="rId2"/>
          <a:stretch>
            <a:fillRect/>
          </a:stretch>
        </p:blipFill>
        <p:spPr>
          <a:xfrm>
            <a:off x="215589" y="6252363"/>
            <a:ext cx="411480" cy="403116"/>
          </a:xfrm>
          <a:prstGeom prst="rect">
            <a:avLst/>
          </a:prstGeom>
        </p:spPr>
      </p:pic>
    </p:spTree>
    <p:extLst>
      <p:ext uri="{BB962C8B-B14F-4D97-AF65-F5344CB8AC3E}">
        <p14:creationId xmlns:p14="http://schemas.microsoft.com/office/powerpoint/2010/main" val="249153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3143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6227469-4926-C24C-9286-249EA7D18847}"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8" name="Content Placeholder 2">
            <a:extLst>
              <a:ext uri="{FF2B5EF4-FFF2-40B4-BE49-F238E27FC236}">
                <a16:creationId xmlns:a16="http://schemas.microsoft.com/office/drawing/2014/main" xmlns="" id="{46DA3F6D-83D4-BE48-9E26-53EF39798E66}"/>
              </a:ext>
            </a:extLst>
          </p:cNvPr>
          <p:cNvSpPr>
            <a:spLocks noGrp="1"/>
          </p:cNvSpPr>
          <p:nvPr>
            <p:ph sz="half" idx="13" hasCustomPrompt="1"/>
          </p:nvPr>
        </p:nvSpPr>
        <p:spPr>
          <a:xfrm>
            <a:off x="32226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62DFB3D4-E49B-0F4E-A134-A9946D7F6DD4}"/>
              </a:ext>
            </a:extLst>
          </p:cNvPr>
          <p:cNvSpPr>
            <a:spLocks noGrp="1"/>
          </p:cNvSpPr>
          <p:nvPr>
            <p:ph sz="half" idx="14" hasCustomPrompt="1"/>
          </p:nvPr>
        </p:nvSpPr>
        <p:spPr>
          <a:xfrm>
            <a:off x="61436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F062AACB-5EAA-694C-B128-5E55E763F06F}"/>
              </a:ext>
            </a:extLst>
          </p:cNvPr>
          <p:cNvSpPr>
            <a:spLocks noGrp="1"/>
          </p:cNvSpPr>
          <p:nvPr>
            <p:ph sz="half" idx="15" hasCustomPrompt="1"/>
          </p:nvPr>
        </p:nvSpPr>
        <p:spPr>
          <a:xfrm>
            <a:off x="90773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xmlns="" id="{F74C72A2-6EA4-7C44-8D3C-D48FB88289EE}"/>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15399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ntent text left">
    <p:spTree>
      <p:nvGrpSpPr>
        <p:cNvPr id="1" name=""/>
        <p:cNvGrpSpPr/>
        <p:nvPr/>
      </p:nvGrpSpPr>
      <p:grpSpPr>
        <a:xfrm>
          <a:off x="0" y="0"/>
          <a:ext cx="0" cy="0"/>
          <a:chOff x="0" y="0"/>
          <a:chExt cx="0" cy="0"/>
        </a:xfrm>
      </p:grpSpPr>
      <p:sp>
        <p:nvSpPr>
          <p:cNvPr id="2" name="Title 1"/>
          <p:cNvSpPr>
            <a:spLocks noGrp="1"/>
          </p:cNvSpPr>
          <p:nvPr>
            <p:ph type="title"/>
          </p:nvPr>
        </p:nvSpPr>
        <p:spPr>
          <a:xfrm>
            <a:off x="314325" y="302839"/>
            <a:ext cx="5705475" cy="378198"/>
          </a:xfrm>
        </p:spPr>
        <p:txBody>
          <a:bodyPr/>
          <a:lstStyle/>
          <a:p>
            <a:r>
              <a:rPr lang="en-US" dirty="0"/>
              <a:t>Click to edit Master title style</a:t>
            </a:r>
          </a:p>
        </p:txBody>
      </p:sp>
      <p:sp>
        <p:nvSpPr>
          <p:cNvPr id="3" name="Content Placeholder 2"/>
          <p:cNvSpPr>
            <a:spLocks noGrp="1"/>
          </p:cNvSpPr>
          <p:nvPr>
            <p:ph sz="half" idx="1"/>
          </p:nvPr>
        </p:nvSpPr>
        <p:spPr>
          <a:xfrm>
            <a:off x="314325" y="1825625"/>
            <a:ext cx="5705475"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693A847-D166-824F-BF25-C81C07C7958A}"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xmlns="" id="{5A0D89CE-43D8-264D-9E8B-EF25D8F99E78}"/>
              </a:ext>
            </a:extLst>
          </p:cNvPr>
          <p:cNvSpPr>
            <a:spLocks noGrp="1"/>
          </p:cNvSpPr>
          <p:nvPr>
            <p:ph type="pic" sz="quarter" idx="13"/>
          </p:nvPr>
        </p:nvSpPr>
        <p:spPr>
          <a:xfrm>
            <a:off x="6151563" y="303213"/>
            <a:ext cx="5721350" cy="5732462"/>
          </a:xfrm>
        </p:spPr>
        <p:txBody>
          <a:bodyPr/>
          <a:lstStyle/>
          <a:p>
            <a:endParaRPr lang="en-US"/>
          </a:p>
        </p:txBody>
      </p:sp>
      <p:pic>
        <p:nvPicPr>
          <p:cNvPr id="8" name="Picture 7">
            <a:extLst>
              <a:ext uri="{FF2B5EF4-FFF2-40B4-BE49-F238E27FC236}">
                <a16:creationId xmlns:a16="http://schemas.microsoft.com/office/drawing/2014/main" xmlns="" id="{9A6179F7-FE25-CE42-B2B0-B2BAEAC734D5}"/>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75815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Conten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6167438" y="302839"/>
            <a:ext cx="5705475" cy="378198"/>
          </a:xfrm>
        </p:spPr>
        <p:txBody>
          <a:bodyPr/>
          <a:lstStyle/>
          <a:p>
            <a:r>
              <a:rPr lang="en-US" dirty="0"/>
              <a:t>Click to edit Master title style</a:t>
            </a:r>
          </a:p>
        </p:txBody>
      </p:sp>
      <p:sp>
        <p:nvSpPr>
          <p:cNvPr id="3" name="Content Placeholder 2"/>
          <p:cNvSpPr>
            <a:spLocks noGrp="1"/>
          </p:cNvSpPr>
          <p:nvPr>
            <p:ph sz="half" idx="1"/>
          </p:nvPr>
        </p:nvSpPr>
        <p:spPr>
          <a:xfrm>
            <a:off x="6167438" y="1825625"/>
            <a:ext cx="5705475"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1AB87EE-AB7B-094A-B9F5-CDE098C24703}"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xmlns="" id="{5A0D89CE-43D8-264D-9E8B-EF25D8F99E78}"/>
              </a:ext>
            </a:extLst>
          </p:cNvPr>
          <p:cNvSpPr>
            <a:spLocks noGrp="1"/>
          </p:cNvSpPr>
          <p:nvPr>
            <p:ph type="pic" sz="quarter" idx="13"/>
          </p:nvPr>
        </p:nvSpPr>
        <p:spPr>
          <a:xfrm>
            <a:off x="306388" y="303213"/>
            <a:ext cx="5721350" cy="5732462"/>
          </a:xfrm>
        </p:spPr>
        <p:txBody>
          <a:bodyPr/>
          <a:lstStyle/>
          <a:p>
            <a:endParaRPr lang="en-US"/>
          </a:p>
        </p:txBody>
      </p:sp>
      <p:pic>
        <p:nvPicPr>
          <p:cNvPr id="8" name="Picture 7">
            <a:extLst>
              <a:ext uri="{FF2B5EF4-FFF2-40B4-BE49-F238E27FC236}">
                <a16:creationId xmlns:a16="http://schemas.microsoft.com/office/drawing/2014/main" xmlns="" id="{F22ECAA8-2CBE-7543-9CF1-FEEBD8F97A78}"/>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618311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Content text left">
    <p:spTree>
      <p:nvGrpSpPr>
        <p:cNvPr id="1" name=""/>
        <p:cNvGrpSpPr/>
        <p:nvPr/>
      </p:nvGrpSpPr>
      <p:grpSpPr>
        <a:xfrm>
          <a:off x="0" y="0"/>
          <a:ext cx="0" cy="0"/>
          <a:chOff x="0" y="0"/>
          <a:chExt cx="0" cy="0"/>
        </a:xfrm>
      </p:grpSpPr>
      <p:sp>
        <p:nvSpPr>
          <p:cNvPr id="2" name="Title 1"/>
          <p:cNvSpPr>
            <a:spLocks noGrp="1"/>
          </p:cNvSpPr>
          <p:nvPr>
            <p:ph type="title"/>
          </p:nvPr>
        </p:nvSpPr>
        <p:spPr>
          <a:xfrm>
            <a:off x="314325" y="302839"/>
            <a:ext cx="5705475" cy="378198"/>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3DDE7ADE-6F10-1142-AEA7-FE5F1740BF72}"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11" name="Text Placeholder 10">
            <a:extLst>
              <a:ext uri="{FF2B5EF4-FFF2-40B4-BE49-F238E27FC236}">
                <a16:creationId xmlns:a16="http://schemas.microsoft.com/office/drawing/2014/main" xmlns="" id="{5B35F889-CC52-F940-856C-51ED29C1396B}"/>
              </a:ext>
            </a:extLst>
          </p:cNvPr>
          <p:cNvSpPr>
            <a:spLocks noGrp="1"/>
          </p:cNvSpPr>
          <p:nvPr>
            <p:ph type="body" sz="quarter" idx="13"/>
          </p:nvPr>
        </p:nvSpPr>
        <p:spPr>
          <a:xfrm>
            <a:off x="314325" y="1612900"/>
            <a:ext cx="4740275" cy="344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55FA969-2E07-3B45-9005-059192A1638F}"/>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135548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Conten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6151563" y="302839"/>
            <a:ext cx="5705475" cy="378198"/>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6741FEBB-6A99-D647-AC16-C20746B1070E}"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11" name="Text Placeholder 10">
            <a:extLst>
              <a:ext uri="{FF2B5EF4-FFF2-40B4-BE49-F238E27FC236}">
                <a16:creationId xmlns:a16="http://schemas.microsoft.com/office/drawing/2014/main" xmlns="" id="{5B35F889-CC52-F940-856C-51ED29C1396B}"/>
              </a:ext>
            </a:extLst>
          </p:cNvPr>
          <p:cNvSpPr>
            <a:spLocks noGrp="1"/>
          </p:cNvSpPr>
          <p:nvPr>
            <p:ph type="body" sz="quarter" idx="13"/>
          </p:nvPr>
        </p:nvSpPr>
        <p:spPr>
          <a:xfrm>
            <a:off x="6151563" y="1612900"/>
            <a:ext cx="4740275" cy="344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EAD96D79-3081-DA4B-9A12-3984817969C7}"/>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28228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041555-4E7B-2F45-99CC-7D97BF5184A8}" type="datetime3">
              <a:rPr lang="en-US" smtClean="0"/>
              <a:t>7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pic>
        <p:nvPicPr>
          <p:cNvPr id="6" name="Picture 5">
            <a:extLst>
              <a:ext uri="{FF2B5EF4-FFF2-40B4-BE49-F238E27FC236}">
                <a16:creationId xmlns:a16="http://schemas.microsoft.com/office/drawing/2014/main" xmlns="" id="{86098497-FEC0-0D4F-BFFD-AE182F4D4375}"/>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48359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 Content text lef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4E0F37E5-098D-4B4E-8F50-5BBDD09142CF}"/>
              </a:ext>
            </a:extLst>
          </p:cNvPr>
          <p:cNvSpPr>
            <a:spLocks noGrp="1"/>
          </p:cNvSpPr>
          <p:nvPr>
            <p:ph type="body" sz="quarter" idx="14" hasCustomPrompt="1"/>
          </p:nvPr>
        </p:nvSpPr>
        <p:spPr>
          <a:xfrm>
            <a:off x="8947150" y="0"/>
            <a:ext cx="3240088" cy="6858000"/>
          </a:xfrm>
          <a:solidFill>
            <a:srgbClr val="FF610D"/>
          </a:solidFill>
        </p:spPr>
        <p:txBody>
          <a:bodyPr lIns="457200" tIns="1188720" rIns="274320"/>
          <a:lstStyle>
            <a:lvl1pPr>
              <a:spcAft>
                <a:spcPts val="600"/>
              </a:spcAft>
              <a:defRPr sz="6000" b="1">
                <a:solidFill>
                  <a:schemeClr val="bg1"/>
                </a:solidFill>
              </a:defRPr>
            </a:lvl1pPr>
            <a:lvl2pPr marL="0" indent="0">
              <a:buFontTx/>
              <a:buNone/>
              <a:tabLst/>
              <a:defRPr sz="1600">
                <a:solidFill>
                  <a:schemeClr val="bg1"/>
                </a:solidFill>
              </a:defRPr>
            </a:lvl2pPr>
            <a:lvl3pPr marL="228600" indent="-228600">
              <a:tabLst/>
              <a:defRPr sz="1600">
                <a:solidFill>
                  <a:schemeClr val="bg1"/>
                </a:solidFill>
              </a:defRPr>
            </a:lvl3pPr>
            <a:lvl4pPr marL="228600" indent="-228600">
              <a:tabLst/>
              <a:defRPr sz="1600">
                <a:solidFill>
                  <a:schemeClr val="bg1"/>
                </a:solidFill>
              </a:defRPr>
            </a:lvl4pPr>
            <a:lvl5pPr marL="0" indent="0">
              <a:buFontTx/>
              <a:buNone/>
              <a:tabLst/>
              <a:defRPr sz="1200" cap="all" baseline="0">
                <a:solidFill>
                  <a:schemeClr val="bg1"/>
                </a:solidFill>
              </a:defRPr>
            </a:lvl5pPr>
          </a:lstStyle>
          <a:p>
            <a:pPr lvl="0"/>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14325" y="302839"/>
            <a:ext cx="7783513" cy="378198"/>
          </a:xfrm>
        </p:spPr>
        <p:txBody>
          <a:body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chemeClr val="bg1"/>
                </a:solidFill>
              </a:defRPr>
            </a:lvl1pPr>
          </a:lstStyle>
          <a:p>
            <a:fld id="{0E2BEFA7-94B0-F14D-8D0E-FEFBB368FAB7}" type="datetime3">
              <a:rPr lang="en-US" smtClean="0"/>
              <a:t>7 November 2019</a:t>
            </a:fld>
            <a:endParaRPr lang="en-US" dirty="0"/>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11" name="Text Placeholder 10">
            <a:extLst>
              <a:ext uri="{FF2B5EF4-FFF2-40B4-BE49-F238E27FC236}">
                <a16:creationId xmlns:a16="http://schemas.microsoft.com/office/drawing/2014/main" xmlns="" id="{5B35F889-CC52-F940-856C-51ED29C1396B}"/>
              </a:ext>
            </a:extLst>
          </p:cNvPr>
          <p:cNvSpPr>
            <a:spLocks noGrp="1"/>
          </p:cNvSpPr>
          <p:nvPr>
            <p:ph type="body" sz="quarter" idx="13"/>
          </p:nvPr>
        </p:nvSpPr>
        <p:spPr>
          <a:xfrm>
            <a:off x="314325" y="1612900"/>
            <a:ext cx="7783513" cy="344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BCAD7F0A-0A77-EB45-B7AC-CCB02EDBF7AB}"/>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76356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250D1-D419-0749-9CE8-FF2378899362}" type="datetime3">
              <a:rPr lang="en-US" smtClean="0"/>
              <a:t>7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xmlns="" id="{DE1EBEB5-9CAC-B04D-92DD-C5F20681181E}"/>
              </a:ext>
            </a:extLst>
          </p:cNvPr>
          <p:cNvSpPr>
            <a:spLocks noGrp="1"/>
          </p:cNvSpPr>
          <p:nvPr>
            <p:ph type="pic" sz="quarter" idx="13"/>
          </p:nvPr>
        </p:nvSpPr>
        <p:spPr>
          <a:xfrm>
            <a:off x="314325" y="1287463"/>
            <a:ext cx="7666038" cy="4313237"/>
          </a:xfrm>
          <a:solidFill>
            <a:schemeClr val="bg1">
              <a:lumMod val="95000"/>
            </a:schemeClr>
          </a:solidFill>
        </p:spPr>
        <p:txBody>
          <a:bodyPr/>
          <a:lstStyle/>
          <a:p>
            <a:endParaRPr lang="en-US"/>
          </a:p>
        </p:txBody>
      </p:sp>
      <p:sp>
        <p:nvSpPr>
          <p:cNvPr id="11" name="Picture Placeholder 10">
            <a:extLst>
              <a:ext uri="{FF2B5EF4-FFF2-40B4-BE49-F238E27FC236}">
                <a16:creationId xmlns:a16="http://schemas.microsoft.com/office/drawing/2014/main" xmlns="" id="{A8EC86BF-9327-3A4F-90FA-1E4B778717E9}"/>
              </a:ext>
            </a:extLst>
          </p:cNvPr>
          <p:cNvSpPr>
            <a:spLocks noGrp="1"/>
          </p:cNvSpPr>
          <p:nvPr>
            <p:ph type="pic" sz="quarter" idx="14"/>
          </p:nvPr>
        </p:nvSpPr>
        <p:spPr>
          <a:xfrm>
            <a:off x="8097838" y="1287463"/>
            <a:ext cx="3775075" cy="2052637"/>
          </a:xfrm>
          <a:solidFill>
            <a:schemeClr val="bg1">
              <a:lumMod val="95000"/>
            </a:schemeClr>
          </a:solidFill>
        </p:spPr>
        <p:txBody>
          <a:bodyPr/>
          <a:lstStyle/>
          <a:p>
            <a:endParaRPr lang="en-US"/>
          </a:p>
        </p:txBody>
      </p:sp>
      <p:sp>
        <p:nvSpPr>
          <p:cNvPr id="12" name="Picture Placeholder 10">
            <a:extLst>
              <a:ext uri="{FF2B5EF4-FFF2-40B4-BE49-F238E27FC236}">
                <a16:creationId xmlns:a16="http://schemas.microsoft.com/office/drawing/2014/main" xmlns="" id="{43C9E418-C89A-204C-9103-99356F5EFDDE}"/>
              </a:ext>
            </a:extLst>
          </p:cNvPr>
          <p:cNvSpPr>
            <a:spLocks noGrp="1"/>
          </p:cNvSpPr>
          <p:nvPr>
            <p:ph type="pic" sz="quarter" idx="15"/>
          </p:nvPr>
        </p:nvSpPr>
        <p:spPr>
          <a:xfrm>
            <a:off x="8097838" y="3509963"/>
            <a:ext cx="3775075" cy="2052637"/>
          </a:xfrm>
          <a:solidFill>
            <a:schemeClr val="bg1">
              <a:lumMod val="95000"/>
            </a:schemeClr>
          </a:solidFill>
        </p:spPr>
        <p:txBody>
          <a:bodyPr/>
          <a:lstStyle/>
          <a:p>
            <a:endParaRPr lang="en-US"/>
          </a:p>
        </p:txBody>
      </p:sp>
      <p:sp>
        <p:nvSpPr>
          <p:cNvPr id="14" name="Text Placeholder 13">
            <a:extLst>
              <a:ext uri="{FF2B5EF4-FFF2-40B4-BE49-F238E27FC236}">
                <a16:creationId xmlns:a16="http://schemas.microsoft.com/office/drawing/2014/main" xmlns="" id="{ACB2A138-8FC7-8B47-A2E8-8DCA48EC7216}"/>
              </a:ext>
            </a:extLst>
          </p:cNvPr>
          <p:cNvSpPr>
            <a:spLocks noGrp="1"/>
          </p:cNvSpPr>
          <p:nvPr>
            <p:ph type="body" sz="quarter" idx="16"/>
          </p:nvPr>
        </p:nvSpPr>
        <p:spPr>
          <a:xfrm>
            <a:off x="314325" y="5753100"/>
            <a:ext cx="7666038" cy="282575"/>
          </a:xfrm>
        </p:spPr>
        <p:txBody>
          <a:bodyPr>
            <a:noAutofit/>
          </a:bodyPr>
          <a:lstStyle>
            <a:lvl1pPr>
              <a:defRPr sz="1200"/>
            </a:lvl1pPr>
            <a:lvl2pPr marL="0" indent="0">
              <a:buFontTx/>
              <a:buNone/>
              <a:tabLst/>
              <a:defRPr sz="120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8541EA25-DEDC-6C4F-AA8E-6A41900A8AFA}"/>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09776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ANGERINE TRIANGLES">
    <p:bg>
      <p:bgPr>
        <a:solidFill>
          <a:srgbClr val="FF610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698554"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260D67F-0EE6-2C4B-AD7D-FB96FD6C3925}" type="datetime3">
              <a:rPr lang="en-US" smtClean="0"/>
              <a:t>7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80499"/>
            <a:ext cx="764088" cy="764088"/>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9" name="Picture 8">
            <a:extLst>
              <a:ext uri="{FF2B5EF4-FFF2-40B4-BE49-F238E27FC236}">
                <a16:creationId xmlns:a16="http://schemas.microsoft.com/office/drawing/2014/main" xmlns="" id="{74387E57-BD30-C849-B480-B6A138293C3F}"/>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6151563" y="307975"/>
            <a:ext cx="5721350" cy="5721350"/>
          </a:xfrm>
          <a:prstGeom prst="rect">
            <a:avLst/>
          </a:prstGeom>
        </p:spPr>
      </p:pic>
    </p:spTree>
    <p:extLst>
      <p:ext uri="{BB962C8B-B14F-4D97-AF65-F5344CB8AC3E}">
        <p14:creationId xmlns:p14="http://schemas.microsoft.com/office/powerpoint/2010/main" val="1555895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with caption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A54417-37E1-084F-875D-6EF728360C51}" type="datetime3">
              <a:rPr lang="en-US" smtClean="0"/>
              <a:t>7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xmlns="" id="{DE1EBEB5-9CAC-B04D-92DD-C5F20681181E}"/>
              </a:ext>
            </a:extLst>
          </p:cNvPr>
          <p:cNvSpPr>
            <a:spLocks noGrp="1"/>
          </p:cNvSpPr>
          <p:nvPr>
            <p:ph type="pic" sz="quarter" idx="13"/>
          </p:nvPr>
        </p:nvSpPr>
        <p:spPr>
          <a:xfrm>
            <a:off x="314325" y="1287463"/>
            <a:ext cx="5713413" cy="4313237"/>
          </a:xfrm>
          <a:solidFill>
            <a:schemeClr val="bg1">
              <a:lumMod val="95000"/>
            </a:schemeClr>
          </a:solidFill>
        </p:spPr>
        <p:txBody>
          <a:bodyPr/>
          <a:lstStyle/>
          <a:p>
            <a:endParaRPr lang="en-US"/>
          </a:p>
        </p:txBody>
      </p:sp>
      <p:sp>
        <p:nvSpPr>
          <p:cNvPr id="14" name="Text Placeholder 13">
            <a:extLst>
              <a:ext uri="{FF2B5EF4-FFF2-40B4-BE49-F238E27FC236}">
                <a16:creationId xmlns:a16="http://schemas.microsoft.com/office/drawing/2014/main" xmlns="" id="{ACB2A138-8FC7-8B47-A2E8-8DCA48EC7216}"/>
              </a:ext>
            </a:extLst>
          </p:cNvPr>
          <p:cNvSpPr>
            <a:spLocks noGrp="1"/>
          </p:cNvSpPr>
          <p:nvPr>
            <p:ph type="body" sz="quarter" idx="16"/>
          </p:nvPr>
        </p:nvSpPr>
        <p:spPr>
          <a:xfrm>
            <a:off x="314325" y="5753100"/>
            <a:ext cx="7666038" cy="282575"/>
          </a:xfrm>
        </p:spPr>
        <p:txBody>
          <a:bodyPr>
            <a:noAutofit/>
          </a:bodyPr>
          <a:lstStyle>
            <a:lvl1pPr>
              <a:defRPr sz="1200"/>
            </a:lvl1pPr>
            <a:lvl2pPr marL="0" indent="0">
              <a:buFontTx/>
              <a:buNone/>
              <a:tabLst/>
              <a:defRPr sz="120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a:extLst>
              <a:ext uri="{FF2B5EF4-FFF2-40B4-BE49-F238E27FC236}">
                <a16:creationId xmlns:a16="http://schemas.microsoft.com/office/drawing/2014/main" xmlns="" id="{89A62191-A9D2-DF45-834A-37875AA2A760}"/>
              </a:ext>
            </a:extLst>
          </p:cNvPr>
          <p:cNvSpPr>
            <a:spLocks noGrp="1"/>
          </p:cNvSpPr>
          <p:nvPr>
            <p:ph type="pic" sz="quarter" idx="17"/>
          </p:nvPr>
        </p:nvSpPr>
        <p:spPr>
          <a:xfrm>
            <a:off x="6143625" y="1287463"/>
            <a:ext cx="5713413" cy="4313237"/>
          </a:xfrm>
          <a:solidFill>
            <a:schemeClr val="bg1">
              <a:lumMod val="95000"/>
            </a:schemeClr>
          </a:solidFill>
        </p:spPr>
        <p:txBody>
          <a:bodyPr/>
          <a:lstStyle/>
          <a:p>
            <a:endParaRPr lang="en-US"/>
          </a:p>
        </p:txBody>
      </p:sp>
      <p:pic>
        <p:nvPicPr>
          <p:cNvPr id="10" name="Picture 9">
            <a:extLst>
              <a:ext uri="{FF2B5EF4-FFF2-40B4-BE49-F238E27FC236}">
                <a16:creationId xmlns:a16="http://schemas.microsoft.com/office/drawing/2014/main" xmlns="" id="{E162EDD6-179E-5B40-9246-8A631F1C8B2E}"/>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863572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1ABCD5-E8D7-3442-80F4-C6371EB1D97F}" type="datetime3">
              <a:rPr lang="en-US" smtClean="0"/>
              <a:t>7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xmlns="" id="{DE1EBEB5-9CAC-B04D-92DD-C5F20681181E}"/>
              </a:ext>
            </a:extLst>
          </p:cNvPr>
          <p:cNvSpPr>
            <a:spLocks noGrp="1"/>
          </p:cNvSpPr>
          <p:nvPr>
            <p:ph type="pic" sz="quarter" idx="13"/>
          </p:nvPr>
        </p:nvSpPr>
        <p:spPr>
          <a:xfrm>
            <a:off x="314326" y="1287463"/>
            <a:ext cx="3760788" cy="4313237"/>
          </a:xfrm>
          <a:solidFill>
            <a:schemeClr val="bg1">
              <a:lumMod val="95000"/>
            </a:schemeClr>
          </a:solidFill>
        </p:spPr>
        <p:txBody>
          <a:bodyPr/>
          <a:lstStyle/>
          <a:p>
            <a:endParaRPr lang="en-US"/>
          </a:p>
        </p:txBody>
      </p:sp>
      <p:sp>
        <p:nvSpPr>
          <p:cNvPr id="14" name="Text Placeholder 13">
            <a:extLst>
              <a:ext uri="{FF2B5EF4-FFF2-40B4-BE49-F238E27FC236}">
                <a16:creationId xmlns:a16="http://schemas.microsoft.com/office/drawing/2014/main" xmlns="" id="{ACB2A138-8FC7-8B47-A2E8-8DCA48EC7216}"/>
              </a:ext>
            </a:extLst>
          </p:cNvPr>
          <p:cNvSpPr>
            <a:spLocks noGrp="1"/>
          </p:cNvSpPr>
          <p:nvPr>
            <p:ph type="body" sz="quarter" idx="16"/>
          </p:nvPr>
        </p:nvSpPr>
        <p:spPr>
          <a:xfrm>
            <a:off x="314325" y="5753100"/>
            <a:ext cx="3760788" cy="282575"/>
          </a:xfrm>
        </p:spPr>
        <p:txBody>
          <a:bodyPr>
            <a:noAutofit/>
          </a:bodyPr>
          <a:lstStyle>
            <a:lvl1pPr>
              <a:defRPr sz="1200" b="1" cap="all" baseline="0"/>
            </a:lvl1pPr>
            <a:lvl2pPr marL="0" indent="0">
              <a:buFontTx/>
              <a:buNone/>
              <a:tabLst/>
              <a:defRPr sz="1200" b="1" cap="all" baseline="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a:extLst>
              <a:ext uri="{FF2B5EF4-FFF2-40B4-BE49-F238E27FC236}">
                <a16:creationId xmlns:a16="http://schemas.microsoft.com/office/drawing/2014/main" xmlns="" id="{89A62191-A9D2-DF45-834A-37875AA2A760}"/>
              </a:ext>
            </a:extLst>
          </p:cNvPr>
          <p:cNvSpPr>
            <a:spLocks noGrp="1"/>
          </p:cNvSpPr>
          <p:nvPr>
            <p:ph type="pic" sz="quarter" idx="17"/>
          </p:nvPr>
        </p:nvSpPr>
        <p:spPr>
          <a:xfrm>
            <a:off x="4213226" y="1287463"/>
            <a:ext cx="3760788" cy="4313237"/>
          </a:xfrm>
          <a:solidFill>
            <a:schemeClr val="bg1">
              <a:lumMod val="95000"/>
            </a:schemeClr>
          </a:solidFill>
        </p:spPr>
        <p:txBody>
          <a:bodyPr/>
          <a:lstStyle/>
          <a:p>
            <a:endParaRPr lang="en-US"/>
          </a:p>
        </p:txBody>
      </p:sp>
      <p:sp>
        <p:nvSpPr>
          <p:cNvPr id="11" name="Picture Placeholder 8">
            <a:extLst>
              <a:ext uri="{FF2B5EF4-FFF2-40B4-BE49-F238E27FC236}">
                <a16:creationId xmlns:a16="http://schemas.microsoft.com/office/drawing/2014/main" xmlns="" id="{5F8CEA54-6802-3A40-B183-F9B003BC3F25}"/>
              </a:ext>
            </a:extLst>
          </p:cNvPr>
          <p:cNvSpPr>
            <a:spLocks noGrp="1"/>
          </p:cNvSpPr>
          <p:nvPr>
            <p:ph type="pic" sz="quarter" idx="18"/>
          </p:nvPr>
        </p:nvSpPr>
        <p:spPr>
          <a:xfrm>
            <a:off x="8124826" y="1287463"/>
            <a:ext cx="3760788" cy="4313237"/>
          </a:xfrm>
          <a:solidFill>
            <a:schemeClr val="bg1">
              <a:lumMod val="95000"/>
            </a:schemeClr>
          </a:solidFill>
        </p:spPr>
        <p:txBody>
          <a:bodyPr/>
          <a:lstStyle/>
          <a:p>
            <a:endParaRPr lang="en-US"/>
          </a:p>
        </p:txBody>
      </p:sp>
      <p:sp>
        <p:nvSpPr>
          <p:cNvPr id="12" name="Text Placeholder 13">
            <a:extLst>
              <a:ext uri="{FF2B5EF4-FFF2-40B4-BE49-F238E27FC236}">
                <a16:creationId xmlns:a16="http://schemas.microsoft.com/office/drawing/2014/main" xmlns="" id="{6B427520-87EA-644B-AF80-E5FE47514AC6}"/>
              </a:ext>
            </a:extLst>
          </p:cNvPr>
          <p:cNvSpPr>
            <a:spLocks noGrp="1"/>
          </p:cNvSpPr>
          <p:nvPr>
            <p:ph type="body" sz="quarter" idx="19"/>
          </p:nvPr>
        </p:nvSpPr>
        <p:spPr>
          <a:xfrm>
            <a:off x="4225925" y="5753100"/>
            <a:ext cx="3760788" cy="282575"/>
          </a:xfrm>
        </p:spPr>
        <p:txBody>
          <a:bodyPr>
            <a:noAutofit/>
          </a:bodyPr>
          <a:lstStyle>
            <a:lvl1pPr>
              <a:defRPr sz="1200" b="1" cap="all" baseline="0"/>
            </a:lvl1pPr>
            <a:lvl2pPr marL="0" indent="0">
              <a:buFontTx/>
              <a:buNone/>
              <a:tabLst/>
              <a:defRPr sz="1200" b="1" cap="all" baseline="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xmlns="" id="{9BF1C567-1ED2-384F-A94D-5752BA2E6554}"/>
              </a:ext>
            </a:extLst>
          </p:cNvPr>
          <p:cNvSpPr>
            <a:spLocks noGrp="1"/>
          </p:cNvSpPr>
          <p:nvPr>
            <p:ph type="body" sz="quarter" idx="20"/>
          </p:nvPr>
        </p:nvSpPr>
        <p:spPr>
          <a:xfrm>
            <a:off x="8099425" y="5753100"/>
            <a:ext cx="3760788" cy="282575"/>
          </a:xfrm>
        </p:spPr>
        <p:txBody>
          <a:bodyPr>
            <a:noAutofit/>
          </a:bodyPr>
          <a:lstStyle>
            <a:lvl1pPr>
              <a:defRPr sz="1200" b="1" cap="all" baseline="0"/>
            </a:lvl1pPr>
            <a:lvl2pPr marL="0" indent="0">
              <a:buFontTx/>
              <a:buNone/>
              <a:tabLst/>
              <a:defRPr sz="1200" b="1" cap="all" baseline="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xmlns="" id="{B075425D-B12B-4A41-8BC0-100168ECBD6B}"/>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44298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with title and black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C8A48080-CFFA-6B40-8C63-9846472B922B}"/>
              </a:ext>
            </a:extLst>
          </p:cNvPr>
          <p:cNvSpPr>
            <a:spLocks noGrp="1"/>
          </p:cNvSpPr>
          <p:nvPr>
            <p:ph type="pic" sz="quarter" idx="14"/>
          </p:nvPr>
        </p:nvSpPr>
        <p:spPr>
          <a:xfrm>
            <a:off x="0" y="0"/>
            <a:ext cx="12192000" cy="6858000"/>
          </a:xfrm>
          <a:solidFill>
            <a:schemeClr val="bg1">
              <a:lumMod val="95000"/>
            </a:schemeClr>
          </a:solid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BCDEE0A6-592B-1D4B-BE47-CBE2064D89FC}" type="datetime3">
              <a:rPr lang="en-US" smtClean="0"/>
              <a:t>7 November 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9" name="Text Placeholder 8">
            <a:extLst>
              <a:ext uri="{FF2B5EF4-FFF2-40B4-BE49-F238E27FC236}">
                <a16:creationId xmlns:a16="http://schemas.microsoft.com/office/drawing/2014/main" xmlns="" id="{2D8D725D-0795-4D47-9DB2-E970319D9D83}"/>
              </a:ext>
            </a:extLst>
          </p:cNvPr>
          <p:cNvSpPr>
            <a:spLocks noGrp="1"/>
          </p:cNvSpPr>
          <p:nvPr>
            <p:ph type="body" sz="quarter" idx="13"/>
          </p:nvPr>
        </p:nvSpPr>
        <p:spPr>
          <a:xfrm>
            <a:off x="314325" y="1638300"/>
            <a:ext cx="3760788" cy="3424238"/>
          </a:xfrm>
        </p:spPr>
        <p:txBody>
          <a:bodyPr>
            <a:normAutofit/>
          </a:bodyPr>
          <a:lstStyle>
            <a:lvl1pPr>
              <a:defRPr sz="1600"/>
            </a:lvl1pPr>
            <a:lvl2pPr marL="228600" indent="-228600">
              <a:tabLst/>
              <a:defRPr sz="1600"/>
            </a:lvl2pPr>
            <a:lvl3pPr marL="457200" indent="-228600">
              <a:tabLst/>
              <a:defRPr sz="1600"/>
            </a:lvl3pPr>
            <a:lvl4pPr marL="736600" indent="-228600">
              <a:tabLst/>
              <a:defRPr sz="1600"/>
            </a:lvl4pPr>
            <a:lvl5pPr marL="965200" indent="-228600">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xmlns="" id="{C9546374-D172-1A44-B0B6-9C697F410989}"/>
              </a:ext>
            </a:extLst>
          </p:cNvPr>
          <p:cNvPicPr>
            <a:picLocks noChangeAspect="1"/>
          </p:cNvPicPr>
          <p:nvPr userDrawn="1"/>
        </p:nvPicPr>
        <p:blipFill>
          <a:blip r:embed="rId2"/>
          <a:stretch>
            <a:fillRect/>
          </a:stretch>
        </p:blipFill>
        <p:spPr>
          <a:xfrm>
            <a:off x="215589" y="6252363"/>
            <a:ext cx="411480" cy="403116"/>
          </a:xfrm>
          <a:prstGeom prst="rect">
            <a:avLst/>
          </a:prstGeom>
        </p:spPr>
      </p:pic>
    </p:spTree>
    <p:extLst>
      <p:ext uri="{BB962C8B-B14F-4D97-AF65-F5344CB8AC3E}">
        <p14:creationId xmlns:p14="http://schemas.microsoft.com/office/powerpoint/2010/main" val="21413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image with title and white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C8A48080-CFFA-6B40-8C63-9846472B922B}"/>
              </a:ext>
            </a:extLst>
          </p:cNvPr>
          <p:cNvSpPr>
            <a:spLocks noGrp="1"/>
          </p:cNvSpPr>
          <p:nvPr>
            <p:ph type="pic" sz="quarter" idx="14"/>
          </p:nvPr>
        </p:nvSpPr>
        <p:spPr>
          <a:xfrm>
            <a:off x="0" y="0"/>
            <a:ext cx="12192000" cy="6858000"/>
          </a:xfrm>
          <a:solidFill>
            <a:schemeClr val="bg1">
              <a:lumMod val="95000"/>
            </a:schemeClr>
          </a:solidFill>
        </p:spPr>
        <p:txBody>
          <a:bodyPr/>
          <a:lstStyle/>
          <a:p>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533ACD63-CEFE-0742-A49C-23CB2A8A6E13}" type="datetime3">
              <a:rPr lang="en-US" smtClean="0"/>
              <a:t>7 November 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9" name="Text Placeholder 8">
            <a:extLst>
              <a:ext uri="{FF2B5EF4-FFF2-40B4-BE49-F238E27FC236}">
                <a16:creationId xmlns:a16="http://schemas.microsoft.com/office/drawing/2014/main" xmlns="" id="{2D8D725D-0795-4D47-9DB2-E970319D9D83}"/>
              </a:ext>
            </a:extLst>
          </p:cNvPr>
          <p:cNvSpPr>
            <a:spLocks noGrp="1"/>
          </p:cNvSpPr>
          <p:nvPr>
            <p:ph type="body" sz="quarter" idx="13"/>
          </p:nvPr>
        </p:nvSpPr>
        <p:spPr>
          <a:xfrm>
            <a:off x="314325" y="1638300"/>
            <a:ext cx="3760788" cy="3424238"/>
          </a:xfrm>
        </p:spPr>
        <p:txBody>
          <a:bodyPr>
            <a:normAutofit/>
          </a:bodyPr>
          <a:lstStyle>
            <a:lvl1pPr>
              <a:defRPr sz="1600">
                <a:solidFill>
                  <a:schemeClr val="bg1"/>
                </a:solidFill>
              </a:defRPr>
            </a:lvl1pPr>
            <a:lvl2pPr marL="228600" indent="-228600">
              <a:tabLst/>
              <a:defRPr sz="1600">
                <a:solidFill>
                  <a:schemeClr val="bg1"/>
                </a:solidFill>
              </a:defRPr>
            </a:lvl2pPr>
            <a:lvl3pPr marL="457200" indent="-228600">
              <a:tabLst/>
              <a:defRPr sz="1600">
                <a:solidFill>
                  <a:schemeClr val="bg1"/>
                </a:solidFill>
              </a:defRPr>
            </a:lvl3pPr>
            <a:lvl4pPr marL="736600" indent="-228600">
              <a:tabLst/>
              <a:defRPr sz="1600">
                <a:solidFill>
                  <a:schemeClr val="bg1"/>
                </a:solidFill>
              </a:defRPr>
            </a:lvl4pPr>
            <a:lvl5pPr marL="965200" indent="-228600">
              <a:tabLs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xmlns="" id="{C9546374-D172-1A44-B0B6-9C697F410989}"/>
              </a:ext>
            </a:extLst>
          </p:cNvPr>
          <p:cNvPicPr>
            <a:picLocks noChangeAspect="1"/>
          </p:cNvPicPr>
          <p:nvPr userDrawn="1"/>
        </p:nvPicPr>
        <p:blipFill>
          <a:blip r:embed="rId2"/>
          <a:stretch>
            <a:fillRect/>
          </a:stretch>
        </p:blipFill>
        <p:spPr>
          <a:xfrm>
            <a:off x="215589" y="6252363"/>
            <a:ext cx="411480" cy="403116"/>
          </a:xfrm>
          <a:prstGeom prst="rect">
            <a:avLst/>
          </a:prstGeom>
        </p:spPr>
      </p:pic>
    </p:spTree>
    <p:extLst>
      <p:ext uri="{BB962C8B-B14F-4D97-AF65-F5344CB8AC3E}">
        <p14:creationId xmlns:p14="http://schemas.microsoft.com/office/powerpoint/2010/main" val="727949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B2E09-5AA7-F94D-929B-98BBF584D59A}" type="datetime3">
              <a:rPr lang="en-US" smtClean="0"/>
              <a:t>7 November 2019</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6973FCEF-5573-7E43-8272-70C9D66591DA}" type="slidenum">
              <a:rPr lang="en-US" smtClean="0"/>
              <a:t>‹#›</a:t>
            </a:fld>
            <a:endParaRPr lang="en-US"/>
          </a:p>
        </p:txBody>
      </p:sp>
      <p:pic>
        <p:nvPicPr>
          <p:cNvPr id="5" name="Picture 4">
            <a:extLst>
              <a:ext uri="{FF2B5EF4-FFF2-40B4-BE49-F238E27FC236}">
                <a16:creationId xmlns:a16="http://schemas.microsoft.com/office/drawing/2014/main" xmlns="" id="{0B0D3AB9-F724-D04B-B27D-A67C8C802C23}"/>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1720120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AGE TANGERINE">
    <p:bg>
      <p:bgPr>
        <a:solidFill>
          <a:srgbClr val="FF610D"/>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AB5DBBAE-2EFD-2244-9EB2-5B025B1584F2}"/>
              </a:ext>
            </a:extLst>
          </p:cNvPr>
          <p:cNvSpPr/>
          <p:nvPr userDrawn="1"/>
        </p:nvSpPr>
        <p:spPr>
          <a:xfrm>
            <a:off x="0" y="6080499"/>
            <a:ext cx="764088" cy="764088"/>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fld id="{34F07272-15A4-0748-999E-8D6BECC86814}" type="datetime3">
              <a:rPr lang="en-US" smtClean="0"/>
              <a:t>7 November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8" name="Text Placeholder 7">
            <a:extLst>
              <a:ext uri="{FF2B5EF4-FFF2-40B4-BE49-F238E27FC236}">
                <a16:creationId xmlns:a16="http://schemas.microsoft.com/office/drawing/2014/main" xmlns="" id="{0F3524E7-4CDC-944D-AA11-FA206C0D2802}"/>
              </a:ext>
            </a:extLst>
          </p:cNvPr>
          <p:cNvSpPr>
            <a:spLocks noGrp="1"/>
          </p:cNvSpPr>
          <p:nvPr>
            <p:ph type="body" sz="quarter" idx="13" hasCustomPrompt="1"/>
          </p:nvPr>
        </p:nvSpPr>
        <p:spPr>
          <a:xfrm>
            <a:off x="314326" y="341313"/>
            <a:ext cx="4740274" cy="1141412"/>
          </a:xfrm>
        </p:spPr>
        <p:txBody>
          <a:bodyPr/>
          <a:lstStyle>
            <a:lvl1pPr marL="242888" indent="-227013">
              <a:lnSpc>
                <a:spcPts val="3600"/>
              </a:lnSpc>
              <a:tabLst/>
              <a:defRPr sz="3200" cap="none" baseline="0">
                <a:solidFill>
                  <a:schemeClr val="bg1"/>
                </a:solidFill>
              </a:defRPr>
            </a:lvl1pPr>
            <a:lvl2pPr marL="242888" indent="0">
              <a:spcBef>
                <a:spcPts val="600"/>
              </a:spcBef>
              <a:buFontTx/>
              <a:buNone/>
              <a:tabLst/>
              <a:defRPr sz="1400" b="1" cap="all" baseline="0">
                <a:solidFill>
                  <a:schemeClr val="bg1"/>
                </a:solidFill>
              </a:defRPr>
            </a:lvl2pPr>
            <a:lvl3pPr marL="242888" indent="0">
              <a:buFontTx/>
              <a:buNone/>
              <a:tabLst/>
              <a:defRPr sz="1400" cap="all" baseline="0">
                <a:solidFill>
                  <a:schemeClr val="bg1"/>
                </a:solidFill>
              </a:defRPr>
            </a:lvl3pPr>
            <a:lvl4pPr marL="17463" indent="0">
              <a:buFontTx/>
              <a:buNone/>
              <a:tabLst/>
              <a:defRPr sz="3200">
                <a:solidFill>
                  <a:schemeClr val="bg1"/>
                </a:solidFill>
              </a:defRPr>
            </a:lvl4pPr>
            <a:lvl5pPr marL="17463" indent="0">
              <a:buFontTx/>
              <a:buNone/>
              <a:tabLst/>
              <a:defRPr sz="3200">
                <a:solidFill>
                  <a:schemeClr val="bg1"/>
                </a:solidFill>
              </a:defRPr>
            </a:lvl5pPr>
          </a:lstStyle>
          <a:p>
            <a:pPr lvl="0"/>
            <a:r>
              <a:rPr lang="en-US" dirty="0"/>
              <a:t>“	Quote</a:t>
            </a:r>
          </a:p>
          <a:p>
            <a:pPr lvl="1"/>
            <a:r>
              <a:rPr lang="en-US" dirty="0"/>
              <a:t>Name</a:t>
            </a:r>
          </a:p>
          <a:p>
            <a:pPr lvl="2"/>
            <a:r>
              <a:rPr lang="en-US" dirty="0"/>
              <a:t>title</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xmlns="" id="{4991EB33-F75D-054A-94BE-8BDD326911BD}"/>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31" name="Picture 30">
            <a:extLst>
              <a:ext uri="{FF2B5EF4-FFF2-40B4-BE49-F238E27FC236}">
                <a16:creationId xmlns:a16="http://schemas.microsoft.com/office/drawing/2014/main" xmlns="" id="{0B687291-9924-8545-A6D8-FB45F24DE9AF}"/>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6151562" y="-1144839"/>
            <a:ext cx="7139894" cy="7139894"/>
          </a:xfrm>
          <a:prstGeom prst="rect">
            <a:avLst/>
          </a:prstGeom>
        </p:spPr>
      </p:pic>
    </p:spTree>
    <p:extLst>
      <p:ext uri="{BB962C8B-B14F-4D97-AF65-F5344CB8AC3E}">
        <p14:creationId xmlns:p14="http://schemas.microsoft.com/office/powerpoint/2010/main" val="4261430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52DBA39E-56F5-BC41-88A8-C93F16A84D6C}"/>
              </a:ext>
            </a:extLst>
          </p:cNvPr>
          <p:cNvSpPr>
            <a:spLocks noGrp="1"/>
          </p:cNvSpPr>
          <p:nvPr>
            <p:ph type="pic" sz="quarter" idx="14"/>
          </p:nvPr>
        </p:nvSpPr>
        <p:spPr>
          <a:xfrm>
            <a:off x="4191000" y="0"/>
            <a:ext cx="8001000" cy="6858000"/>
          </a:xfrm>
          <a:solidFill>
            <a:schemeClr val="bg1">
              <a:lumMod val="85000"/>
            </a:schemeClr>
          </a:solidFill>
        </p:spPr>
        <p:txBody>
          <a:bodyPr/>
          <a:lstStyle/>
          <a:p>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fld id="{D6F8964B-446E-124E-9C40-795014D96DC3}" type="datetime3">
              <a:rPr lang="en-US" smtClean="0"/>
              <a:t>7 November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8" name="Text Placeholder 7">
            <a:extLst>
              <a:ext uri="{FF2B5EF4-FFF2-40B4-BE49-F238E27FC236}">
                <a16:creationId xmlns:a16="http://schemas.microsoft.com/office/drawing/2014/main" xmlns="" id="{0F3524E7-4CDC-944D-AA11-FA206C0D2802}"/>
              </a:ext>
            </a:extLst>
          </p:cNvPr>
          <p:cNvSpPr>
            <a:spLocks noGrp="1"/>
          </p:cNvSpPr>
          <p:nvPr>
            <p:ph type="body" sz="quarter" idx="13" hasCustomPrompt="1"/>
          </p:nvPr>
        </p:nvSpPr>
        <p:spPr>
          <a:xfrm>
            <a:off x="314326" y="341313"/>
            <a:ext cx="3760787" cy="1141412"/>
          </a:xfrm>
        </p:spPr>
        <p:txBody>
          <a:bodyPr/>
          <a:lstStyle>
            <a:lvl1pPr marL="242888" indent="-227013">
              <a:lnSpc>
                <a:spcPts val="4200"/>
              </a:lnSpc>
              <a:tabLst/>
              <a:defRPr sz="3200" cap="none" baseline="0">
                <a:solidFill>
                  <a:schemeClr val="tx1"/>
                </a:solidFill>
              </a:defRPr>
            </a:lvl1pPr>
            <a:lvl2pPr marL="242888" indent="0">
              <a:spcBef>
                <a:spcPts val="600"/>
              </a:spcBef>
              <a:buFontTx/>
              <a:buNone/>
              <a:tabLst/>
              <a:defRPr sz="1400" b="1" cap="all" baseline="0">
                <a:solidFill>
                  <a:schemeClr val="tx1"/>
                </a:solidFill>
              </a:defRPr>
            </a:lvl2pPr>
            <a:lvl3pPr marL="242888" indent="0">
              <a:buFontTx/>
              <a:buNone/>
              <a:tabLst/>
              <a:defRPr sz="1400" cap="all" baseline="0">
                <a:solidFill>
                  <a:schemeClr val="tx1"/>
                </a:solidFill>
              </a:defRPr>
            </a:lvl3pPr>
            <a:lvl4pPr marL="17463" indent="0">
              <a:buFontTx/>
              <a:buNone/>
              <a:tabLst/>
              <a:defRPr sz="3200">
                <a:solidFill>
                  <a:schemeClr val="tx1"/>
                </a:solidFill>
              </a:defRPr>
            </a:lvl4pPr>
            <a:lvl5pPr marL="17463" indent="0">
              <a:buFontTx/>
              <a:buNone/>
              <a:tabLst/>
              <a:defRPr sz="3200">
                <a:solidFill>
                  <a:schemeClr val="tx1"/>
                </a:solidFill>
              </a:defRPr>
            </a:lvl5pPr>
          </a:lstStyle>
          <a:p>
            <a:pPr lvl="0"/>
            <a:r>
              <a:rPr lang="en-US" dirty="0"/>
              <a:t>“	Quote</a:t>
            </a:r>
          </a:p>
          <a:p>
            <a:pPr lvl="1"/>
            <a:r>
              <a:rPr lang="en-US" dirty="0"/>
              <a:t>Name</a:t>
            </a:r>
          </a:p>
          <a:p>
            <a:pPr lvl="2"/>
            <a:r>
              <a:rPr lang="en-US" dirty="0"/>
              <a:t>title</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0D743DB0-03C3-EA4B-AABE-F0DF4F962676}"/>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499817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AGE FULL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0A68A428-BAF3-514A-BD02-2396365EE3F0}"/>
              </a:ext>
            </a:extLst>
          </p:cNvPr>
          <p:cNvSpPr>
            <a:spLocks noGrp="1"/>
          </p:cNvSpPr>
          <p:nvPr>
            <p:ph type="pic" sz="quarter" idx="14"/>
          </p:nvPr>
        </p:nvSpPr>
        <p:spPr>
          <a:xfrm>
            <a:off x="0" y="0"/>
            <a:ext cx="12192000" cy="6858000"/>
          </a:xfrm>
          <a:solidFill>
            <a:schemeClr val="bg1">
              <a:lumMod val="95000"/>
            </a:schemeClr>
          </a:solidFill>
        </p:spPr>
        <p:txBody>
          <a:bodyPr/>
          <a:lstStyle/>
          <a:p>
            <a:endParaRPr lang="en-US" dirty="0"/>
          </a:p>
        </p:txBody>
      </p:sp>
      <p:sp>
        <p:nvSpPr>
          <p:cNvPr id="2" name="Date Placeholder 1"/>
          <p:cNvSpPr>
            <a:spLocks noGrp="1"/>
          </p:cNvSpPr>
          <p:nvPr>
            <p:ph type="dt" sz="half" idx="10"/>
          </p:nvPr>
        </p:nvSpPr>
        <p:spPr/>
        <p:txBody>
          <a:bodyPr/>
          <a:lstStyle>
            <a:lvl1pPr>
              <a:defRPr>
                <a:solidFill>
                  <a:schemeClr val="bg1"/>
                </a:solidFill>
              </a:defRPr>
            </a:lvl1pPr>
          </a:lstStyle>
          <a:p>
            <a:fld id="{568043CF-4FB5-F147-9BE4-BDE679ABC9CD}" type="datetime3">
              <a:rPr lang="en-US" smtClean="0"/>
              <a:t>7 November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8" name="Text Placeholder 7">
            <a:extLst>
              <a:ext uri="{FF2B5EF4-FFF2-40B4-BE49-F238E27FC236}">
                <a16:creationId xmlns:a16="http://schemas.microsoft.com/office/drawing/2014/main" xmlns="" id="{0F3524E7-4CDC-944D-AA11-FA206C0D2802}"/>
              </a:ext>
            </a:extLst>
          </p:cNvPr>
          <p:cNvSpPr>
            <a:spLocks noGrp="1"/>
          </p:cNvSpPr>
          <p:nvPr>
            <p:ph type="body" sz="quarter" idx="13" hasCustomPrompt="1"/>
          </p:nvPr>
        </p:nvSpPr>
        <p:spPr>
          <a:xfrm>
            <a:off x="314326" y="341313"/>
            <a:ext cx="3760787" cy="1141412"/>
          </a:xfrm>
        </p:spPr>
        <p:txBody>
          <a:bodyPr/>
          <a:lstStyle>
            <a:lvl1pPr marL="242888" indent="-227013">
              <a:lnSpc>
                <a:spcPts val="4200"/>
              </a:lnSpc>
              <a:tabLst/>
              <a:defRPr sz="3200" cap="none" baseline="0">
                <a:solidFill>
                  <a:schemeClr val="bg1"/>
                </a:solidFill>
              </a:defRPr>
            </a:lvl1pPr>
            <a:lvl2pPr marL="242888" indent="0">
              <a:spcBef>
                <a:spcPts val="600"/>
              </a:spcBef>
              <a:buFontTx/>
              <a:buNone/>
              <a:tabLst/>
              <a:defRPr sz="1400" b="1" cap="all" baseline="0">
                <a:solidFill>
                  <a:schemeClr val="bg1"/>
                </a:solidFill>
              </a:defRPr>
            </a:lvl2pPr>
            <a:lvl3pPr marL="242888" indent="0">
              <a:buFontTx/>
              <a:buNone/>
              <a:tabLst/>
              <a:defRPr sz="1400" cap="all" baseline="0">
                <a:solidFill>
                  <a:schemeClr val="bg1"/>
                </a:solidFill>
              </a:defRPr>
            </a:lvl3pPr>
            <a:lvl4pPr marL="17463" indent="0">
              <a:buFontTx/>
              <a:buNone/>
              <a:tabLst/>
              <a:defRPr sz="3200">
                <a:solidFill>
                  <a:schemeClr val="bg1"/>
                </a:solidFill>
              </a:defRPr>
            </a:lvl4pPr>
            <a:lvl5pPr marL="17463" indent="0">
              <a:buFontTx/>
              <a:buNone/>
              <a:tabLst/>
              <a:defRPr sz="3200">
                <a:solidFill>
                  <a:schemeClr val="bg1"/>
                </a:solidFill>
              </a:defRPr>
            </a:lvl5pPr>
          </a:lstStyle>
          <a:p>
            <a:pPr lvl="0"/>
            <a:r>
              <a:rPr lang="en-US" dirty="0"/>
              <a:t>“	Quote</a:t>
            </a:r>
          </a:p>
          <a:p>
            <a:pPr lvl="1"/>
            <a:r>
              <a:rPr lang="en-US" dirty="0"/>
              <a:t>Name</a:t>
            </a:r>
          </a:p>
          <a:p>
            <a:pPr lvl="2"/>
            <a:r>
              <a:rPr lang="en-US" dirty="0"/>
              <a:t>title</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B08A9B9B-B774-F84D-9A19-C9EDEEAC97CD}"/>
              </a:ext>
            </a:extLst>
          </p:cNvPr>
          <p:cNvPicPr>
            <a:picLocks noChangeAspect="1"/>
          </p:cNvPicPr>
          <p:nvPr userDrawn="1"/>
        </p:nvPicPr>
        <p:blipFill>
          <a:blip r:embed="rId2"/>
          <a:stretch>
            <a:fillRect/>
          </a:stretch>
        </p:blipFill>
        <p:spPr>
          <a:xfrm>
            <a:off x="215589" y="6248181"/>
            <a:ext cx="411480" cy="411480"/>
          </a:xfrm>
          <a:prstGeom prst="rect">
            <a:avLst/>
          </a:prstGeom>
        </p:spPr>
      </p:pic>
      <p:grpSp>
        <p:nvGrpSpPr>
          <p:cNvPr id="5" name="Group 4">
            <a:extLst>
              <a:ext uri="{FF2B5EF4-FFF2-40B4-BE49-F238E27FC236}">
                <a16:creationId xmlns:a16="http://schemas.microsoft.com/office/drawing/2014/main" xmlns="" id="{C841C66C-493B-8E46-9A15-65D277F7035C}"/>
              </a:ext>
            </a:extLst>
          </p:cNvPr>
          <p:cNvGrpSpPr/>
          <p:nvPr userDrawn="1"/>
        </p:nvGrpSpPr>
        <p:grpSpPr>
          <a:xfrm>
            <a:off x="8087519" y="292894"/>
            <a:ext cx="3791004" cy="5788598"/>
            <a:chOff x="8087519" y="292894"/>
            <a:chExt cx="3791004" cy="5788598"/>
          </a:xfrm>
        </p:grpSpPr>
        <p:pic>
          <p:nvPicPr>
            <p:cNvPr id="9" name="Picture 8">
              <a:extLst>
                <a:ext uri="{FF2B5EF4-FFF2-40B4-BE49-F238E27FC236}">
                  <a16:creationId xmlns:a16="http://schemas.microsoft.com/office/drawing/2014/main" xmlns="" id="{63522E1C-1301-0448-B26E-22AB81CB0152}"/>
                </a:ext>
              </a:extLst>
            </p:cNvPr>
            <p:cNvPicPr>
              <a:picLocks noChangeAspect="1"/>
            </p:cNvPicPr>
            <p:nvPr userDrawn="1"/>
          </p:nvPicPr>
          <p:blipFill>
            <a:blip r:embed="rId3"/>
            <a:stretch>
              <a:fillRect/>
            </a:stretch>
          </p:blipFill>
          <p:spPr>
            <a:xfrm>
              <a:off x="10047285" y="5187550"/>
              <a:ext cx="863600" cy="863600"/>
            </a:xfrm>
            <a:prstGeom prst="rect">
              <a:avLst/>
            </a:prstGeom>
          </p:spPr>
        </p:pic>
        <p:pic>
          <p:nvPicPr>
            <p:cNvPr id="10" name="Picture 9">
              <a:extLst>
                <a:ext uri="{FF2B5EF4-FFF2-40B4-BE49-F238E27FC236}">
                  <a16:creationId xmlns:a16="http://schemas.microsoft.com/office/drawing/2014/main" xmlns="" id="{C0C32B95-5454-0F45-91FC-4B9C3F2E5656}"/>
                </a:ext>
              </a:extLst>
            </p:cNvPr>
            <p:cNvPicPr>
              <a:picLocks noChangeAspect="1"/>
            </p:cNvPicPr>
            <p:nvPr userDrawn="1"/>
          </p:nvPicPr>
          <p:blipFill>
            <a:blip r:embed="rId4"/>
            <a:stretch>
              <a:fillRect/>
            </a:stretch>
          </p:blipFill>
          <p:spPr>
            <a:xfrm>
              <a:off x="11014070" y="3224893"/>
              <a:ext cx="864453" cy="864453"/>
            </a:xfrm>
            <a:prstGeom prst="rect">
              <a:avLst/>
            </a:prstGeom>
          </p:spPr>
        </p:pic>
        <p:pic>
          <p:nvPicPr>
            <p:cNvPr id="11" name="Picture 10">
              <a:extLst>
                <a:ext uri="{FF2B5EF4-FFF2-40B4-BE49-F238E27FC236}">
                  <a16:creationId xmlns:a16="http://schemas.microsoft.com/office/drawing/2014/main" xmlns="" id="{FC8DF3E4-C99C-F54D-9967-C9859511BC0C}"/>
                </a:ext>
              </a:extLst>
            </p:cNvPr>
            <p:cNvPicPr>
              <a:picLocks noChangeAspect="1"/>
            </p:cNvPicPr>
            <p:nvPr userDrawn="1"/>
          </p:nvPicPr>
          <p:blipFill>
            <a:blip r:embed="rId5"/>
            <a:stretch>
              <a:fillRect/>
            </a:stretch>
          </p:blipFill>
          <p:spPr>
            <a:xfrm>
              <a:off x="11014070" y="1302004"/>
              <a:ext cx="855663" cy="855663"/>
            </a:xfrm>
            <a:prstGeom prst="rect">
              <a:avLst/>
            </a:prstGeom>
          </p:spPr>
        </p:pic>
        <p:pic>
          <p:nvPicPr>
            <p:cNvPr id="12" name="Picture 11">
              <a:extLst>
                <a:ext uri="{FF2B5EF4-FFF2-40B4-BE49-F238E27FC236}">
                  <a16:creationId xmlns:a16="http://schemas.microsoft.com/office/drawing/2014/main" xmlns="" id="{A3C10FF9-D064-E549-8FFE-2967DFB3D6C4}"/>
                </a:ext>
              </a:extLst>
            </p:cNvPr>
            <p:cNvPicPr>
              <a:picLocks noChangeAspect="1"/>
            </p:cNvPicPr>
            <p:nvPr userDrawn="1"/>
          </p:nvPicPr>
          <p:blipFill>
            <a:blip r:embed="rId6"/>
            <a:stretch>
              <a:fillRect/>
            </a:stretch>
          </p:blipFill>
          <p:spPr>
            <a:xfrm>
              <a:off x="8087519" y="5232181"/>
              <a:ext cx="849311" cy="849311"/>
            </a:xfrm>
            <a:prstGeom prst="rect">
              <a:avLst/>
            </a:prstGeom>
          </p:spPr>
        </p:pic>
        <p:pic>
          <p:nvPicPr>
            <p:cNvPr id="13" name="Picture 12">
              <a:extLst>
                <a:ext uri="{FF2B5EF4-FFF2-40B4-BE49-F238E27FC236}">
                  <a16:creationId xmlns:a16="http://schemas.microsoft.com/office/drawing/2014/main" xmlns="" id="{ADCF404A-CD11-014B-850A-0DEFD74DCA05}"/>
                </a:ext>
              </a:extLst>
            </p:cNvPr>
            <p:cNvPicPr>
              <a:picLocks noChangeAspect="1"/>
            </p:cNvPicPr>
            <p:nvPr userDrawn="1"/>
          </p:nvPicPr>
          <p:blipFill>
            <a:blip r:embed="rId7">
              <a:lum bright="100000"/>
            </a:blip>
            <a:stretch>
              <a:fillRect/>
            </a:stretch>
          </p:blipFill>
          <p:spPr>
            <a:xfrm>
              <a:off x="9078118" y="1287463"/>
              <a:ext cx="849312" cy="849312"/>
            </a:xfrm>
            <a:prstGeom prst="rect">
              <a:avLst/>
            </a:prstGeom>
          </p:spPr>
        </p:pic>
        <p:pic>
          <p:nvPicPr>
            <p:cNvPr id="15" name="Picture 14">
              <a:extLst>
                <a:ext uri="{FF2B5EF4-FFF2-40B4-BE49-F238E27FC236}">
                  <a16:creationId xmlns:a16="http://schemas.microsoft.com/office/drawing/2014/main" xmlns="" id="{F6F0B838-2D08-FB4F-8A7C-9A51932B636B}"/>
                </a:ext>
              </a:extLst>
            </p:cNvPr>
            <p:cNvPicPr>
              <a:picLocks noChangeAspect="1"/>
            </p:cNvPicPr>
            <p:nvPr userDrawn="1"/>
          </p:nvPicPr>
          <p:blipFill>
            <a:blip r:embed="rId8">
              <a:lum bright="100000"/>
            </a:blip>
            <a:stretch>
              <a:fillRect/>
            </a:stretch>
          </p:blipFill>
          <p:spPr>
            <a:xfrm>
              <a:off x="10058347" y="292894"/>
              <a:ext cx="869156" cy="869156"/>
            </a:xfrm>
            <a:prstGeom prst="rect">
              <a:avLst/>
            </a:prstGeom>
          </p:spPr>
        </p:pic>
        <p:pic>
          <p:nvPicPr>
            <p:cNvPr id="16" name="Picture 15">
              <a:extLst>
                <a:ext uri="{FF2B5EF4-FFF2-40B4-BE49-F238E27FC236}">
                  <a16:creationId xmlns:a16="http://schemas.microsoft.com/office/drawing/2014/main" xmlns="" id="{900B4217-3240-DA45-9B16-53450D607F5C}"/>
                </a:ext>
              </a:extLst>
            </p:cNvPr>
            <p:cNvPicPr>
              <a:picLocks noChangeAspect="1"/>
            </p:cNvPicPr>
            <p:nvPr userDrawn="1"/>
          </p:nvPicPr>
          <p:blipFill>
            <a:blip r:embed="rId9"/>
            <a:stretch>
              <a:fillRect/>
            </a:stretch>
          </p:blipFill>
          <p:spPr>
            <a:xfrm>
              <a:off x="10044113" y="2262188"/>
              <a:ext cx="847725" cy="847725"/>
            </a:xfrm>
            <a:prstGeom prst="rect">
              <a:avLst/>
            </a:prstGeom>
          </p:spPr>
        </p:pic>
      </p:grpSp>
      <p:pic>
        <p:nvPicPr>
          <p:cNvPr id="17" name="Picture 16">
            <a:extLst>
              <a:ext uri="{FF2B5EF4-FFF2-40B4-BE49-F238E27FC236}">
                <a16:creationId xmlns:a16="http://schemas.microsoft.com/office/drawing/2014/main" xmlns="" id="{CC264453-9E96-4B4D-8061-6B43BEF90630}"/>
              </a:ext>
            </a:extLst>
          </p:cNvPr>
          <p:cNvPicPr>
            <a:picLocks noChangeAspect="1"/>
          </p:cNvPicPr>
          <p:nvPr userDrawn="1"/>
        </p:nvPicPr>
        <p:blipFill>
          <a:blip r:embed="rId10"/>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17252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BLUE MULTI">
    <p:bg>
      <p:bgPr>
        <a:solidFill>
          <a:srgbClr val="06BFE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9184" y="3236976"/>
            <a:ext cx="4842891" cy="961962"/>
          </a:xfrm>
        </p:spPr>
        <p:txBody>
          <a:bodyPr anchor="t" anchorCtr="0"/>
          <a:lstStyle>
            <a:lvl1pPr algn="l">
              <a:lnSpc>
                <a:spcPts val="5000"/>
              </a:lnSpc>
              <a:defRPr sz="4800" cap="all" baseline="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80499"/>
            <a:ext cx="764088" cy="764088"/>
          </a:xfrm>
          <a:prstGeom prst="rect">
            <a:avLst/>
          </a:prstGeom>
          <a:solidFill>
            <a:srgbClr val="06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48181"/>
            <a:ext cx="411480" cy="411480"/>
          </a:xfrm>
          <a:prstGeom prst="rect">
            <a:avLst/>
          </a:prstGeom>
        </p:spPr>
      </p:pic>
      <p:sp>
        <p:nvSpPr>
          <p:cNvPr id="24" name="Rectangle 23">
            <a:extLst>
              <a:ext uri="{FF2B5EF4-FFF2-40B4-BE49-F238E27FC236}">
                <a16:creationId xmlns:a16="http://schemas.microsoft.com/office/drawing/2014/main" xmlns="" id="{FA4EF2AE-B99C-A040-A78B-F57F39D8501E}"/>
              </a:ext>
            </a:extLst>
          </p:cNvPr>
          <p:cNvSpPr/>
          <p:nvPr userDrawn="1"/>
        </p:nvSpPr>
        <p:spPr>
          <a:xfrm>
            <a:off x="16606" y="6093912"/>
            <a:ext cx="1032112" cy="764088"/>
          </a:xfrm>
          <a:prstGeom prst="rect">
            <a:avLst/>
          </a:prstGeom>
          <a:solidFill>
            <a:srgbClr val="05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4B5D8D5E-38DD-4949-8DF3-D38205889D58}"/>
              </a:ext>
            </a:extLst>
          </p:cNvPr>
          <p:cNvPicPr>
            <a:picLocks noChangeAspect="1"/>
          </p:cNvPicPr>
          <p:nvPr userDrawn="1"/>
        </p:nvPicPr>
        <p:blipFill>
          <a:blip r:embed="rId3"/>
          <a:stretch>
            <a:fillRect/>
          </a:stretch>
        </p:blipFill>
        <p:spPr>
          <a:xfrm>
            <a:off x="6706" y="-6221"/>
            <a:ext cx="3853415" cy="1494939"/>
          </a:xfrm>
          <a:prstGeom prst="rect">
            <a:avLst/>
          </a:prstGeom>
        </p:spPr>
      </p:pic>
      <p:grpSp>
        <p:nvGrpSpPr>
          <p:cNvPr id="3" name="Group 2">
            <a:extLst>
              <a:ext uri="{FF2B5EF4-FFF2-40B4-BE49-F238E27FC236}">
                <a16:creationId xmlns:a16="http://schemas.microsoft.com/office/drawing/2014/main" xmlns="" id="{FF9A745E-0F3C-6240-843B-4FACAEFA388B}"/>
              </a:ext>
            </a:extLst>
          </p:cNvPr>
          <p:cNvGrpSpPr/>
          <p:nvPr userDrawn="1"/>
        </p:nvGrpSpPr>
        <p:grpSpPr>
          <a:xfrm>
            <a:off x="5157165" y="258988"/>
            <a:ext cx="6733350" cy="5784225"/>
            <a:chOff x="5157165" y="258988"/>
            <a:chExt cx="6733350" cy="5784225"/>
          </a:xfrm>
        </p:grpSpPr>
        <p:pic>
          <p:nvPicPr>
            <p:cNvPr id="12" name="Picture 11">
              <a:extLst>
                <a:ext uri="{FF2B5EF4-FFF2-40B4-BE49-F238E27FC236}">
                  <a16:creationId xmlns:a16="http://schemas.microsoft.com/office/drawing/2014/main" xmlns="" id="{BC32C4C2-5012-8A4E-9976-D06B71975E4C}"/>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11026915" y="3253101"/>
              <a:ext cx="863600" cy="863600"/>
            </a:xfrm>
            <a:prstGeom prst="rect">
              <a:avLst/>
            </a:prstGeom>
          </p:spPr>
        </p:pic>
        <p:pic>
          <p:nvPicPr>
            <p:cNvPr id="14" name="Picture 13">
              <a:extLst>
                <a:ext uri="{FF2B5EF4-FFF2-40B4-BE49-F238E27FC236}">
                  <a16:creationId xmlns:a16="http://schemas.microsoft.com/office/drawing/2014/main" xmlns="" id="{0127EC68-2C75-BA45-9985-62B9AA96206F}"/>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a:stretch/>
          </p:blipFill>
          <p:spPr>
            <a:xfrm>
              <a:off x="11017250" y="2252663"/>
              <a:ext cx="864453" cy="864453"/>
            </a:xfrm>
            <a:prstGeom prst="rect">
              <a:avLst/>
            </a:prstGeom>
          </p:spPr>
        </p:pic>
        <p:pic>
          <p:nvPicPr>
            <p:cNvPr id="18" name="Picture 17">
              <a:extLst>
                <a:ext uri="{FF2B5EF4-FFF2-40B4-BE49-F238E27FC236}">
                  <a16:creationId xmlns:a16="http://schemas.microsoft.com/office/drawing/2014/main" xmlns="" id="{D9537E7A-1C25-2C41-A190-05050CC53E05}"/>
                </a:ext>
              </a:extLst>
            </p:cNvPr>
            <p:cNvPicPr>
              <a:picLocks noChangeAspect="1"/>
            </p:cNvPicPr>
            <p:nvPr userDrawn="1"/>
          </p:nvPicPr>
          <p:blipFill>
            <a:blip r:embed="rId8">
              <a:extLst>
                <a:ext uri="{96DAC541-7B7A-43D3-8B79-37D633B846F1}">
                  <asvg:svgBlip xmlns:asvg="http://schemas.microsoft.com/office/drawing/2016/SVG/main" xmlns="" r:embed="rId9"/>
                </a:ext>
              </a:extLst>
            </a:blip>
            <a:srcRect/>
            <a:stretch/>
          </p:blipFill>
          <p:spPr>
            <a:xfrm>
              <a:off x="8076576" y="4198938"/>
              <a:ext cx="847725" cy="847725"/>
            </a:xfrm>
            <a:prstGeom prst="rect">
              <a:avLst/>
            </a:prstGeom>
          </p:spPr>
        </p:pic>
        <p:pic>
          <p:nvPicPr>
            <p:cNvPr id="22" name="Picture 21">
              <a:extLst>
                <a:ext uri="{FF2B5EF4-FFF2-40B4-BE49-F238E27FC236}">
                  <a16:creationId xmlns:a16="http://schemas.microsoft.com/office/drawing/2014/main" xmlns="" id="{76977E99-4A69-794B-BD3C-48DA4888475E}"/>
                </a:ext>
              </a:extLst>
            </p:cNvPr>
            <p:cNvPicPr>
              <a:picLocks noChangeAspect="1"/>
            </p:cNvPicPr>
            <p:nvPr userDrawn="1"/>
          </p:nvPicPr>
          <p:blipFill>
            <a:blip r:embed="rId10">
              <a:extLst>
                <a:ext uri="{96DAC541-7B7A-43D3-8B79-37D633B846F1}">
                  <asvg:svgBlip xmlns:asvg="http://schemas.microsoft.com/office/drawing/2016/SVG/main" xmlns="" r:embed="rId11"/>
                </a:ext>
              </a:extLst>
            </a:blip>
            <a:srcRect/>
            <a:stretch/>
          </p:blipFill>
          <p:spPr>
            <a:xfrm>
              <a:off x="7120516" y="2252663"/>
              <a:ext cx="854075" cy="854075"/>
            </a:xfrm>
            <a:prstGeom prst="rect">
              <a:avLst/>
            </a:prstGeom>
          </p:spPr>
        </p:pic>
        <p:pic>
          <p:nvPicPr>
            <p:cNvPr id="28" name="Picture 27">
              <a:extLst>
                <a:ext uri="{FF2B5EF4-FFF2-40B4-BE49-F238E27FC236}">
                  <a16:creationId xmlns:a16="http://schemas.microsoft.com/office/drawing/2014/main" xmlns="" id="{6CE4EE1B-2FEB-154C-8F29-E45EE5E328DC}"/>
                </a:ext>
              </a:extLst>
            </p:cNvPr>
            <p:cNvPicPr>
              <a:picLocks noChangeAspect="1"/>
            </p:cNvPicPr>
            <p:nvPr userDrawn="1"/>
          </p:nvPicPr>
          <p:blipFill>
            <a:blip r:embed="rId12">
              <a:extLst>
                <a:ext uri="{96DAC541-7B7A-43D3-8B79-37D633B846F1}">
                  <asvg:svgBlip xmlns:asvg="http://schemas.microsoft.com/office/drawing/2016/SVG/main" xmlns="" r:embed="rId13"/>
                </a:ext>
              </a:extLst>
            </a:blip>
            <a:srcRect/>
            <a:stretch/>
          </p:blipFill>
          <p:spPr>
            <a:xfrm>
              <a:off x="10042526" y="4231936"/>
              <a:ext cx="849312" cy="849312"/>
            </a:xfrm>
            <a:prstGeom prst="rect">
              <a:avLst/>
            </a:prstGeom>
          </p:spPr>
        </p:pic>
        <p:pic>
          <p:nvPicPr>
            <p:cNvPr id="30" name="Picture 29">
              <a:extLst>
                <a:ext uri="{FF2B5EF4-FFF2-40B4-BE49-F238E27FC236}">
                  <a16:creationId xmlns:a16="http://schemas.microsoft.com/office/drawing/2014/main" xmlns="" id="{E0F1077F-7C3D-1545-AEA9-05F0AE010FEB}"/>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8099425" y="1287463"/>
              <a:ext cx="847725" cy="847725"/>
            </a:xfrm>
            <a:prstGeom prst="rect">
              <a:avLst/>
            </a:prstGeom>
          </p:spPr>
        </p:pic>
        <p:pic>
          <p:nvPicPr>
            <p:cNvPr id="32" name="Picture 31">
              <a:extLst>
                <a:ext uri="{FF2B5EF4-FFF2-40B4-BE49-F238E27FC236}">
                  <a16:creationId xmlns:a16="http://schemas.microsoft.com/office/drawing/2014/main" xmlns="" id="{D2EE7049-3688-B94D-848E-9AB6B82282D5}"/>
                </a:ext>
              </a:extLst>
            </p:cNvPr>
            <p:cNvPicPr>
              <a:picLocks noChangeAspect="1"/>
            </p:cNvPicPr>
            <p:nvPr userDrawn="1"/>
          </p:nvPicPr>
          <p:blipFill>
            <a:blip r:embed="rId14">
              <a:extLst>
                <a:ext uri="{96DAC541-7B7A-43D3-8B79-37D633B846F1}">
                  <asvg:svgBlip xmlns:asvg="http://schemas.microsoft.com/office/drawing/2016/SVG/main" xmlns="" r:embed="rId15"/>
                </a:ext>
              </a:extLst>
            </a:blip>
            <a:srcRect/>
            <a:stretch/>
          </p:blipFill>
          <p:spPr>
            <a:xfrm>
              <a:off x="10022682" y="258988"/>
              <a:ext cx="869156" cy="869156"/>
            </a:xfrm>
            <a:prstGeom prst="rect">
              <a:avLst/>
            </a:prstGeom>
          </p:spPr>
        </p:pic>
        <p:pic>
          <p:nvPicPr>
            <p:cNvPr id="36" name="Picture 35">
              <a:extLst>
                <a:ext uri="{FF2B5EF4-FFF2-40B4-BE49-F238E27FC236}">
                  <a16:creationId xmlns:a16="http://schemas.microsoft.com/office/drawing/2014/main" xmlns="" id="{C15D96E2-281C-3F46-8843-E17D1E113E74}"/>
                </a:ext>
              </a:extLst>
            </p:cNvPr>
            <p:cNvPicPr>
              <a:picLocks noChangeAspect="1"/>
            </p:cNvPicPr>
            <p:nvPr userDrawn="1"/>
          </p:nvPicPr>
          <p:blipFill>
            <a:blip r:embed="rId16">
              <a:extLst>
                <a:ext uri="{96DAC541-7B7A-43D3-8B79-37D633B846F1}">
                  <asvg:svgBlip xmlns:asvg="http://schemas.microsoft.com/office/drawing/2016/SVG/main" xmlns="" r:embed="rId17"/>
                </a:ext>
              </a:extLst>
            </a:blip>
            <a:srcRect/>
            <a:stretch/>
          </p:blipFill>
          <p:spPr>
            <a:xfrm>
              <a:off x="11042790" y="5195488"/>
              <a:ext cx="847725" cy="847725"/>
            </a:xfrm>
            <a:prstGeom prst="rect">
              <a:avLst/>
            </a:prstGeom>
          </p:spPr>
        </p:pic>
        <p:pic>
          <p:nvPicPr>
            <p:cNvPr id="19" name="Picture 18">
              <a:extLst>
                <a:ext uri="{FF2B5EF4-FFF2-40B4-BE49-F238E27FC236}">
                  <a16:creationId xmlns:a16="http://schemas.microsoft.com/office/drawing/2014/main" xmlns="" id="{F7E8B41F-2066-2542-8B55-00B3A99114F5}"/>
                </a:ext>
              </a:extLst>
            </p:cNvPr>
            <p:cNvPicPr>
              <a:picLocks noChangeAspect="1"/>
            </p:cNvPicPr>
            <p:nvPr userDrawn="1"/>
          </p:nvPicPr>
          <p:blipFill>
            <a:blip r:embed="rId18">
              <a:extLst>
                <a:ext uri="{96DAC541-7B7A-43D3-8B79-37D633B846F1}">
                  <asvg:svgBlip xmlns:asvg="http://schemas.microsoft.com/office/drawing/2016/SVG/main" xmlns="" r:embed="rId19"/>
                </a:ext>
              </a:extLst>
            </a:blip>
            <a:srcRect/>
            <a:stretch/>
          </p:blipFill>
          <p:spPr>
            <a:xfrm>
              <a:off x="5157165" y="3232152"/>
              <a:ext cx="849311" cy="849311"/>
            </a:xfrm>
            <a:prstGeom prst="rect">
              <a:avLst/>
            </a:prstGeom>
          </p:spPr>
        </p:pic>
        <p:pic>
          <p:nvPicPr>
            <p:cNvPr id="29" name="Picture 28">
              <a:extLst>
                <a:ext uri="{FF2B5EF4-FFF2-40B4-BE49-F238E27FC236}">
                  <a16:creationId xmlns:a16="http://schemas.microsoft.com/office/drawing/2014/main" xmlns="" id="{BE85A7E4-2FFE-0946-A6A4-F5850AC16E7A}"/>
                </a:ext>
              </a:extLst>
            </p:cNvPr>
            <p:cNvPicPr>
              <a:picLocks noChangeAspect="1"/>
            </p:cNvPicPr>
            <p:nvPr userDrawn="1"/>
          </p:nvPicPr>
          <p:blipFill>
            <a:blip r:embed="rId10">
              <a:extLst>
                <a:ext uri="{96DAC541-7B7A-43D3-8B79-37D633B846F1}">
                  <asvg:svgBlip xmlns:asvg="http://schemas.microsoft.com/office/drawing/2016/SVG/main" xmlns="" r:embed="rId11"/>
                </a:ext>
              </a:extLst>
            </a:blip>
            <a:srcRect/>
            <a:stretch/>
          </p:blipFill>
          <p:spPr>
            <a:xfrm>
              <a:off x="7120516" y="5175477"/>
              <a:ext cx="854075" cy="854075"/>
            </a:xfrm>
            <a:prstGeom prst="rect">
              <a:avLst/>
            </a:prstGeom>
          </p:spPr>
        </p:pic>
      </p:grpSp>
      <p:sp>
        <p:nvSpPr>
          <p:cNvPr id="4" name="Text Placeholder 3">
            <a:extLst>
              <a:ext uri="{FF2B5EF4-FFF2-40B4-BE49-F238E27FC236}">
                <a16:creationId xmlns:a16="http://schemas.microsoft.com/office/drawing/2014/main" xmlns="" id="{35A90BBA-61FE-FC47-9A99-54BEB00FC5BB}"/>
              </a:ext>
            </a:extLst>
          </p:cNvPr>
          <p:cNvSpPr>
            <a:spLocks noGrp="1"/>
          </p:cNvSpPr>
          <p:nvPr>
            <p:ph type="body" sz="quarter" idx="10"/>
          </p:nvPr>
        </p:nvSpPr>
        <p:spPr>
          <a:xfrm>
            <a:off x="314325" y="5081588"/>
            <a:ext cx="4740275" cy="1012825"/>
          </a:xfrm>
        </p:spPr>
        <p:txBody>
          <a:bodyPr/>
          <a:lstStyle>
            <a:lvl1pPr>
              <a:spcBef>
                <a:spcPts val="0"/>
              </a:spcBef>
              <a:defRPr sz="1400" cap="all" baseline="0">
                <a:solidFill>
                  <a:schemeClr val="bg1"/>
                </a:solidFill>
              </a:defRPr>
            </a:lvl1pPr>
            <a:lvl2pPr marL="12700" indent="0">
              <a:buFontTx/>
              <a:buNone/>
              <a:tabLst/>
              <a:defRPr sz="1400">
                <a:solidFill>
                  <a:schemeClr val="bg1"/>
                </a:solidFill>
              </a:defRPr>
            </a:lvl2pPr>
            <a:lvl3pPr marL="12700" indent="0">
              <a:buFontTx/>
              <a:buNone/>
              <a:tabLst/>
              <a:defRPr sz="1400">
                <a:solidFill>
                  <a:schemeClr val="bg1"/>
                </a:solidFill>
              </a:defRPr>
            </a:lvl3pPr>
            <a:lvl4pPr marL="12700" indent="0">
              <a:buFontTx/>
              <a:buNone/>
              <a:tabLst/>
              <a:defRPr sz="1400">
                <a:solidFill>
                  <a:schemeClr val="bg1"/>
                </a:solidFill>
              </a:defRPr>
            </a:lvl4pPr>
            <a:lvl5pPr marL="12700" indent="0">
              <a:buFontTx/>
              <a:buNone/>
              <a:tabLst/>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945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OLORS and HELP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2DF4E-9F15-7448-8B6E-B9F8DAB7F757}" type="datetime3">
              <a:rPr lang="en-US" smtClean="0"/>
              <a:t>7 November 2019</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6973FCEF-5573-7E43-8272-70C9D66591DA}" type="slidenum">
              <a:rPr lang="en-US" smtClean="0"/>
              <a:t>‹#›</a:t>
            </a:fld>
            <a:endParaRPr lang="en-US"/>
          </a:p>
        </p:txBody>
      </p:sp>
      <p:sp>
        <p:nvSpPr>
          <p:cNvPr id="5" name="Rectangle 4">
            <a:extLst>
              <a:ext uri="{FF2B5EF4-FFF2-40B4-BE49-F238E27FC236}">
                <a16:creationId xmlns:a16="http://schemas.microsoft.com/office/drawing/2014/main" xmlns="" id="{BCA7FC9E-D21E-0842-B9A4-C1381DD0D750}"/>
              </a:ext>
            </a:extLst>
          </p:cNvPr>
          <p:cNvSpPr/>
          <p:nvPr userDrawn="1"/>
        </p:nvSpPr>
        <p:spPr>
          <a:xfrm>
            <a:off x="1842501" y="307975"/>
            <a:ext cx="764088" cy="7640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9A261B9-ADC3-7D43-A0C2-8F1E9644156B}"/>
              </a:ext>
            </a:extLst>
          </p:cNvPr>
          <p:cNvSpPr/>
          <p:nvPr userDrawn="1"/>
        </p:nvSpPr>
        <p:spPr>
          <a:xfrm>
            <a:off x="1842501" y="1072063"/>
            <a:ext cx="764088" cy="764088"/>
          </a:xfrm>
          <a:prstGeom prst="rect">
            <a:avLst/>
          </a:prstGeom>
          <a:solidFill>
            <a:srgbClr val="2B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05E0A6B-1DE3-8942-9126-297061B387D2}"/>
              </a:ext>
            </a:extLst>
          </p:cNvPr>
          <p:cNvSpPr/>
          <p:nvPr userDrawn="1"/>
        </p:nvSpPr>
        <p:spPr>
          <a:xfrm>
            <a:off x="1842501" y="1836151"/>
            <a:ext cx="764088" cy="764088"/>
          </a:xfrm>
          <a:prstGeom prst="rect">
            <a:avLst/>
          </a:prstGeom>
          <a:solidFill>
            <a:srgbClr val="8A6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9F37323-D8AF-604E-8FF2-9AAD1275006C}"/>
              </a:ext>
            </a:extLst>
          </p:cNvPr>
          <p:cNvSpPr/>
          <p:nvPr userDrawn="1"/>
        </p:nvSpPr>
        <p:spPr>
          <a:xfrm>
            <a:off x="1842501" y="2600239"/>
            <a:ext cx="764088" cy="764088"/>
          </a:xfrm>
          <a:prstGeom prst="rect">
            <a:avLst/>
          </a:prstGeom>
          <a:solidFill>
            <a:srgbClr val="C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B62AEF3-06EF-774F-8498-183D41E71AE0}"/>
              </a:ext>
            </a:extLst>
          </p:cNvPr>
          <p:cNvSpPr/>
          <p:nvPr userDrawn="1"/>
        </p:nvSpPr>
        <p:spPr>
          <a:xfrm>
            <a:off x="314325" y="307975"/>
            <a:ext cx="764088" cy="764088"/>
          </a:xfrm>
          <a:prstGeom prst="rect">
            <a:avLst/>
          </a:prstGeom>
          <a:solidFill>
            <a:srgbClr val="EE6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ADEB17-94FF-E548-B97A-16818CD14EC9}"/>
              </a:ext>
            </a:extLst>
          </p:cNvPr>
          <p:cNvSpPr/>
          <p:nvPr userDrawn="1"/>
        </p:nvSpPr>
        <p:spPr>
          <a:xfrm>
            <a:off x="314325" y="1072063"/>
            <a:ext cx="764088" cy="764088"/>
          </a:xfrm>
          <a:prstGeom prst="rect">
            <a:avLst/>
          </a:prstGeom>
          <a:solidFill>
            <a:srgbClr val="CD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E6301F3-2A0E-1D4A-92D3-8186F8681165}"/>
              </a:ext>
            </a:extLst>
          </p:cNvPr>
          <p:cNvSpPr/>
          <p:nvPr userDrawn="1"/>
        </p:nvSpPr>
        <p:spPr>
          <a:xfrm>
            <a:off x="314325" y="1836151"/>
            <a:ext cx="764088" cy="764088"/>
          </a:xfrm>
          <a:prstGeom prst="rect">
            <a:avLst/>
          </a:prstGeom>
          <a:solidFill>
            <a:srgbClr val="F19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551547C-C161-5F48-BDAC-1F1EFD24AE21}"/>
              </a:ext>
            </a:extLst>
          </p:cNvPr>
          <p:cNvSpPr/>
          <p:nvPr userDrawn="1"/>
        </p:nvSpPr>
        <p:spPr>
          <a:xfrm>
            <a:off x="314325" y="2600239"/>
            <a:ext cx="764088" cy="764088"/>
          </a:xfrm>
          <a:prstGeom prst="rect">
            <a:avLst/>
          </a:prstGeom>
          <a:solidFill>
            <a:srgbClr val="F7C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96CA985-13CB-2749-9593-531A5F61859C}"/>
              </a:ext>
            </a:extLst>
          </p:cNvPr>
          <p:cNvSpPr/>
          <p:nvPr userDrawn="1"/>
        </p:nvSpPr>
        <p:spPr>
          <a:xfrm>
            <a:off x="1078413" y="307975"/>
            <a:ext cx="764088" cy="764088"/>
          </a:xfrm>
          <a:prstGeom prst="rect">
            <a:avLst/>
          </a:prstGeom>
          <a:solidFill>
            <a:srgbClr val="05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B69A89E-34CE-C740-B050-0BDE98D1DC38}"/>
              </a:ext>
            </a:extLst>
          </p:cNvPr>
          <p:cNvSpPr/>
          <p:nvPr userDrawn="1"/>
        </p:nvSpPr>
        <p:spPr>
          <a:xfrm>
            <a:off x="1078413" y="1072063"/>
            <a:ext cx="764088" cy="764088"/>
          </a:xfrm>
          <a:prstGeom prst="rect">
            <a:avLst/>
          </a:prstGeom>
          <a:solidFill>
            <a:srgbClr val="008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5BD599D-BD2F-634C-81A9-D0D58E47B24F}"/>
              </a:ext>
            </a:extLst>
          </p:cNvPr>
          <p:cNvSpPr/>
          <p:nvPr userDrawn="1"/>
        </p:nvSpPr>
        <p:spPr>
          <a:xfrm>
            <a:off x="1078413" y="1836151"/>
            <a:ext cx="764088" cy="764088"/>
          </a:xfrm>
          <a:prstGeom prst="rect">
            <a:avLst/>
          </a:prstGeom>
          <a:solidFill>
            <a:srgbClr val="59D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45F7047-EDC6-C34C-BC89-12A5B602FFA9}"/>
              </a:ext>
            </a:extLst>
          </p:cNvPr>
          <p:cNvSpPr/>
          <p:nvPr userDrawn="1"/>
        </p:nvSpPr>
        <p:spPr>
          <a:xfrm>
            <a:off x="1078413" y="2600239"/>
            <a:ext cx="764088" cy="764088"/>
          </a:xfrm>
          <a:prstGeom prst="rect">
            <a:avLst/>
          </a:prstGeom>
          <a:solidFill>
            <a:srgbClr val="AB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11FCDB0-D573-CD46-8B3D-E23EAD152EEE}"/>
              </a:ext>
            </a:extLst>
          </p:cNvPr>
          <p:cNvSpPr/>
          <p:nvPr userDrawn="1"/>
        </p:nvSpPr>
        <p:spPr>
          <a:xfrm>
            <a:off x="1842501" y="3364327"/>
            <a:ext cx="764088" cy="764088"/>
          </a:xfrm>
          <a:prstGeom prst="rect">
            <a:avLst/>
          </a:prstGeom>
          <a:solidFill>
            <a:srgbClr val="E5D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A86D8B3C-DBF9-9F49-B806-74219B2B2572}"/>
              </a:ext>
            </a:extLst>
          </p:cNvPr>
          <p:cNvSpPr/>
          <p:nvPr userDrawn="1"/>
        </p:nvSpPr>
        <p:spPr>
          <a:xfrm>
            <a:off x="314325" y="3364327"/>
            <a:ext cx="764088" cy="764088"/>
          </a:xfrm>
          <a:prstGeom prst="rect">
            <a:avLst/>
          </a:prstGeom>
          <a:solidFill>
            <a:srgbClr val="FFE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435BA44-78E2-0B48-A9DB-999F6BA91E7C}"/>
              </a:ext>
            </a:extLst>
          </p:cNvPr>
          <p:cNvSpPr/>
          <p:nvPr userDrawn="1"/>
        </p:nvSpPr>
        <p:spPr>
          <a:xfrm>
            <a:off x="1078413" y="3364327"/>
            <a:ext cx="764088" cy="764088"/>
          </a:xfrm>
          <a:prstGeom prst="rect">
            <a:avLst/>
          </a:prstGeom>
          <a:solidFill>
            <a:srgbClr val="DA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598BEC5-D7B5-A340-8E59-830FDC89FE28}"/>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34754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ANGERINE PATTERN">
    <p:bg>
      <p:bgPr>
        <a:solidFill>
          <a:srgbClr val="FF610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695382"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B183B5F5-3AA0-E14F-BD88-9A2770088987}" type="datetime3">
              <a:rPr lang="en-US" smtClean="0"/>
              <a:t>7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80499"/>
            <a:ext cx="764088" cy="764088"/>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grpSp>
        <p:nvGrpSpPr>
          <p:cNvPr id="3" name="Group 2">
            <a:extLst>
              <a:ext uri="{FF2B5EF4-FFF2-40B4-BE49-F238E27FC236}">
                <a16:creationId xmlns:a16="http://schemas.microsoft.com/office/drawing/2014/main" xmlns="" id="{D23AD0A1-51F5-7F46-B8E2-46A73F94ADE9}"/>
              </a:ext>
            </a:extLst>
          </p:cNvPr>
          <p:cNvGrpSpPr/>
          <p:nvPr userDrawn="1"/>
        </p:nvGrpSpPr>
        <p:grpSpPr>
          <a:xfrm>
            <a:off x="6167435" y="2260600"/>
            <a:ext cx="5705479" cy="3782614"/>
            <a:chOff x="6167435" y="2260600"/>
            <a:chExt cx="5705479" cy="3782614"/>
          </a:xfrm>
        </p:grpSpPr>
        <p:pic>
          <p:nvPicPr>
            <p:cNvPr id="12" name="Picture 11">
              <a:extLst>
                <a:ext uri="{FF2B5EF4-FFF2-40B4-BE49-F238E27FC236}">
                  <a16:creationId xmlns:a16="http://schemas.microsoft.com/office/drawing/2014/main" xmlns="" id="{BC32C4C2-5012-8A4E-9976-D06B71975E4C}"/>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10028238" y="4198938"/>
              <a:ext cx="863600" cy="863600"/>
            </a:xfrm>
            <a:prstGeom prst="rect">
              <a:avLst/>
            </a:prstGeom>
          </p:spPr>
        </p:pic>
        <p:pic>
          <p:nvPicPr>
            <p:cNvPr id="14" name="Picture 13">
              <a:extLst>
                <a:ext uri="{FF2B5EF4-FFF2-40B4-BE49-F238E27FC236}">
                  <a16:creationId xmlns:a16="http://schemas.microsoft.com/office/drawing/2014/main" xmlns="" id="{0127EC68-2C75-BA45-9985-62B9AA96206F}"/>
                </a:ext>
              </a:extLst>
            </p:cNvPr>
            <p:cNvPicPr>
              <a:picLocks noChangeAspect="1"/>
            </p:cNvPicPr>
            <p:nvPr userDrawn="1"/>
          </p:nvPicPr>
          <p:blipFill>
            <a:blip r:embed="rId5">
              <a:extLst>
                <a:ext uri="{96DAC541-7B7A-43D3-8B79-37D633B846F1}">
                  <asvg:svgBlip xmlns:asvg="http://schemas.microsoft.com/office/drawing/2016/SVG/main" xmlns="" r:embed="rId6"/>
                </a:ext>
              </a:extLst>
            </a:blip>
            <a:srcRect/>
            <a:stretch/>
          </p:blipFill>
          <p:spPr>
            <a:xfrm>
              <a:off x="11008461" y="3217009"/>
              <a:ext cx="864453" cy="864453"/>
            </a:xfrm>
            <a:prstGeom prst="rect">
              <a:avLst/>
            </a:prstGeom>
          </p:spPr>
        </p:pic>
        <p:pic>
          <p:nvPicPr>
            <p:cNvPr id="16" name="Picture 15">
              <a:extLst>
                <a:ext uri="{FF2B5EF4-FFF2-40B4-BE49-F238E27FC236}">
                  <a16:creationId xmlns:a16="http://schemas.microsoft.com/office/drawing/2014/main" xmlns="" id="{F26F4148-A6EF-0B41-BA3C-1DBDAAEC3CCB}"/>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11008459" y="2260600"/>
              <a:ext cx="855663" cy="855663"/>
            </a:xfrm>
            <a:prstGeom prst="rect">
              <a:avLst/>
            </a:prstGeom>
          </p:spPr>
        </p:pic>
        <p:pic>
          <p:nvPicPr>
            <p:cNvPr id="18" name="Picture 17">
              <a:extLst>
                <a:ext uri="{FF2B5EF4-FFF2-40B4-BE49-F238E27FC236}">
                  <a16:creationId xmlns:a16="http://schemas.microsoft.com/office/drawing/2014/main" xmlns="" id="{D9537E7A-1C25-2C41-A190-05050CC53E05}"/>
                </a:ext>
              </a:extLst>
            </p:cNvPr>
            <p:cNvPicPr>
              <a:picLocks noChangeAspect="1"/>
            </p:cNvPicPr>
            <p:nvPr userDrawn="1"/>
          </p:nvPicPr>
          <p:blipFill>
            <a:blip r:embed="rId9">
              <a:extLst>
                <a:ext uri="{96DAC541-7B7A-43D3-8B79-37D633B846F1}">
                  <asvg:svgBlip xmlns:asvg="http://schemas.microsoft.com/office/drawing/2016/SVG/main" xmlns="" r:embed="rId10"/>
                </a:ext>
              </a:extLst>
            </a:blip>
            <a:srcRect/>
            <a:stretch/>
          </p:blipFill>
          <p:spPr>
            <a:xfrm>
              <a:off x="10044112" y="2268537"/>
              <a:ext cx="847725" cy="847725"/>
            </a:xfrm>
            <a:prstGeom prst="rect">
              <a:avLst/>
            </a:prstGeom>
          </p:spPr>
        </p:pic>
        <p:pic>
          <p:nvPicPr>
            <p:cNvPr id="20" name="Picture 19">
              <a:extLst>
                <a:ext uri="{FF2B5EF4-FFF2-40B4-BE49-F238E27FC236}">
                  <a16:creationId xmlns:a16="http://schemas.microsoft.com/office/drawing/2014/main" xmlns="" id="{C220902C-155B-D849-ACE7-AE85807C1B55}"/>
                </a:ext>
              </a:extLst>
            </p:cNvPr>
            <p:cNvPicPr>
              <a:picLocks noChangeAspect="1"/>
            </p:cNvPicPr>
            <p:nvPr userDrawn="1"/>
          </p:nvPicPr>
          <p:blipFill>
            <a:blip r:embed="rId11">
              <a:extLst>
                <a:ext uri="{96DAC541-7B7A-43D3-8B79-37D633B846F1}">
                  <asvg:svgBlip xmlns:asvg="http://schemas.microsoft.com/office/drawing/2016/SVG/main" xmlns="" r:embed="rId12"/>
                </a:ext>
              </a:extLst>
            </a:blip>
            <a:srcRect/>
            <a:stretch/>
          </p:blipFill>
          <p:spPr>
            <a:xfrm>
              <a:off x="8097837" y="4213226"/>
              <a:ext cx="849311" cy="849311"/>
            </a:xfrm>
            <a:prstGeom prst="rect">
              <a:avLst/>
            </a:prstGeom>
          </p:spPr>
        </p:pic>
        <p:pic>
          <p:nvPicPr>
            <p:cNvPr id="22" name="Picture 21">
              <a:extLst>
                <a:ext uri="{FF2B5EF4-FFF2-40B4-BE49-F238E27FC236}">
                  <a16:creationId xmlns:a16="http://schemas.microsoft.com/office/drawing/2014/main" xmlns="" id="{76977E99-4A69-794B-BD3C-48DA4888475E}"/>
                </a:ext>
              </a:extLst>
            </p:cNvPr>
            <p:cNvPicPr>
              <a:picLocks noChangeAspect="1"/>
            </p:cNvPicPr>
            <p:nvPr userDrawn="1"/>
          </p:nvPicPr>
          <p:blipFill>
            <a:blip r:embed="rId13">
              <a:extLst>
                <a:ext uri="{96DAC541-7B7A-43D3-8B79-37D633B846F1}">
                  <asvg:svgBlip xmlns:asvg="http://schemas.microsoft.com/office/drawing/2016/SVG/main" xmlns="" r:embed="rId14"/>
                </a:ext>
              </a:extLst>
            </a:blip>
            <a:srcRect/>
            <a:stretch/>
          </p:blipFill>
          <p:spPr>
            <a:xfrm>
              <a:off x="11018837" y="5181599"/>
              <a:ext cx="854075" cy="854075"/>
            </a:xfrm>
            <a:prstGeom prst="rect">
              <a:avLst/>
            </a:prstGeom>
          </p:spPr>
        </p:pic>
        <p:pic>
          <p:nvPicPr>
            <p:cNvPr id="28" name="Picture 27">
              <a:extLst>
                <a:ext uri="{FF2B5EF4-FFF2-40B4-BE49-F238E27FC236}">
                  <a16:creationId xmlns:a16="http://schemas.microsoft.com/office/drawing/2014/main" xmlns="" id="{6CE4EE1B-2FEB-154C-8F29-E45EE5E328DC}"/>
                </a:ext>
              </a:extLst>
            </p:cNvPr>
            <p:cNvPicPr>
              <a:picLocks noChangeAspect="1"/>
            </p:cNvPicPr>
            <p:nvPr userDrawn="1"/>
          </p:nvPicPr>
          <p:blipFill>
            <a:blip r:embed="rId15">
              <a:extLst>
                <a:ext uri="{96DAC541-7B7A-43D3-8B79-37D633B846F1}">
                  <asvg:svgBlip xmlns:asvg="http://schemas.microsoft.com/office/drawing/2016/SVG/main" xmlns="" r:embed="rId16"/>
                </a:ext>
              </a:extLst>
            </a:blip>
            <a:srcRect/>
            <a:stretch/>
          </p:blipFill>
          <p:spPr>
            <a:xfrm>
              <a:off x="6167435" y="4221043"/>
              <a:ext cx="849312" cy="849312"/>
            </a:xfrm>
            <a:prstGeom prst="rect">
              <a:avLst/>
            </a:prstGeom>
          </p:spPr>
        </p:pic>
        <p:pic>
          <p:nvPicPr>
            <p:cNvPr id="32" name="Picture 31">
              <a:extLst>
                <a:ext uri="{FF2B5EF4-FFF2-40B4-BE49-F238E27FC236}">
                  <a16:creationId xmlns:a16="http://schemas.microsoft.com/office/drawing/2014/main" xmlns="" id="{D2EE7049-3688-B94D-848E-9AB6B82282D5}"/>
                </a:ext>
              </a:extLst>
            </p:cNvPr>
            <p:cNvPicPr>
              <a:picLocks noChangeAspect="1"/>
            </p:cNvPicPr>
            <p:nvPr userDrawn="1"/>
          </p:nvPicPr>
          <p:blipFill>
            <a:blip r:embed="rId17">
              <a:extLst>
                <a:ext uri="{96DAC541-7B7A-43D3-8B79-37D633B846F1}">
                  <asvg:svgBlip xmlns:asvg="http://schemas.microsoft.com/office/drawing/2016/SVG/main" xmlns="" r:embed="rId18"/>
                </a:ext>
              </a:extLst>
            </a:blip>
            <a:srcRect/>
            <a:stretch/>
          </p:blipFill>
          <p:spPr>
            <a:xfrm>
              <a:off x="9078913" y="3212307"/>
              <a:ext cx="869156" cy="869156"/>
            </a:xfrm>
            <a:prstGeom prst="rect">
              <a:avLst/>
            </a:prstGeom>
          </p:spPr>
        </p:pic>
        <p:pic>
          <p:nvPicPr>
            <p:cNvPr id="36" name="Picture 35">
              <a:extLst>
                <a:ext uri="{FF2B5EF4-FFF2-40B4-BE49-F238E27FC236}">
                  <a16:creationId xmlns:a16="http://schemas.microsoft.com/office/drawing/2014/main" xmlns="" id="{C15D96E2-281C-3F46-8843-E17D1E113E74}"/>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9078912" y="5195489"/>
              <a:ext cx="847725" cy="847725"/>
            </a:xfrm>
            <a:prstGeom prst="rect">
              <a:avLst/>
            </a:prstGeom>
          </p:spPr>
        </p:pic>
      </p:grpSp>
    </p:spTree>
    <p:extLst>
      <p:ext uri="{BB962C8B-B14F-4D97-AF65-F5344CB8AC3E}">
        <p14:creationId xmlns:p14="http://schemas.microsoft.com/office/powerpoint/2010/main" val="255816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QUA DETERMINATION">
    <p:bg>
      <p:bgPr>
        <a:solidFill>
          <a:srgbClr val="06BF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721350"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D17D4B4-32E3-1249-8EDD-E372399E7D61}" type="datetime3">
              <a:rPr lang="en-US" smtClean="0"/>
              <a:t>7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80499"/>
            <a:ext cx="764088" cy="764088"/>
          </a:xfrm>
          <a:prstGeom prst="rect">
            <a:avLst/>
          </a:prstGeom>
          <a:solidFill>
            <a:srgbClr val="06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12" name="Picture 11">
            <a:extLst>
              <a:ext uri="{FF2B5EF4-FFF2-40B4-BE49-F238E27FC236}">
                <a16:creationId xmlns:a16="http://schemas.microsoft.com/office/drawing/2014/main" xmlns="" id="{1981A9E2-17C2-BC46-8432-722BE0041E6E}"/>
              </a:ext>
            </a:extLst>
          </p:cNvPr>
          <p:cNvPicPr>
            <a:picLocks noChangeAspect="1"/>
          </p:cNvPicPr>
          <p:nvPr userDrawn="1"/>
        </p:nvPicPr>
        <p:blipFill>
          <a:blip r:embed="rId3"/>
          <a:stretch>
            <a:fillRect/>
          </a:stretch>
        </p:blipFill>
        <p:spPr>
          <a:xfrm>
            <a:off x="6141466" y="323291"/>
            <a:ext cx="5721350" cy="5721350"/>
          </a:xfrm>
          <a:prstGeom prst="rect">
            <a:avLst/>
          </a:prstGeom>
        </p:spPr>
      </p:pic>
    </p:spTree>
    <p:extLst>
      <p:ext uri="{BB962C8B-B14F-4D97-AF65-F5344CB8AC3E}">
        <p14:creationId xmlns:p14="http://schemas.microsoft.com/office/powerpoint/2010/main" val="97957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AQUA PATTERN">
    <p:bg>
      <p:bgPr>
        <a:solidFill>
          <a:srgbClr val="06BF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707343"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E552173-E8D3-4B4D-8AD0-7DCDFD3AE6A1}" type="datetime3">
              <a:rPr lang="en-US" smtClean="0"/>
              <a:t>7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80499"/>
            <a:ext cx="764088" cy="764088"/>
          </a:xfrm>
          <a:prstGeom prst="rect">
            <a:avLst/>
          </a:prstGeom>
          <a:solidFill>
            <a:srgbClr val="06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grpSp>
        <p:nvGrpSpPr>
          <p:cNvPr id="3" name="Group 2">
            <a:extLst>
              <a:ext uri="{FF2B5EF4-FFF2-40B4-BE49-F238E27FC236}">
                <a16:creationId xmlns:a16="http://schemas.microsoft.com/office/drawing/2014/main" xmlns="" id="{0396FCF7-D53E-B64A-AB51-79F498F190D1}"/>
              </a:ext>
            </a:extLst>
          </p:cNvPr>
          <p:cNvGrpSpPr/>
          <p:nvPr userDrawn="1"/>
        </p:nvGrpSpPr>
        <p:grpSpPr>
          <a:xfrm>
            <a:off x="5180013" y="307975"/>
            <a:ext cx="6710502" cy="5736825"/>
            <a:chOff x="5180013" y="307975"/>
            <a:chExt cx="6710502" cy="5736825"/>
          </a:xfrm>
        </p:grpSpPr>
        <p:pic>
          <p:nvPicPr>
            <p:cNvPr id="12" name="Picture 11">
              <a:extLst>
                <a:ext uri="{FF2B5EF4-FFF2-40B4-BE49-F238E27FC236}">
                  <a16:creationId xmlns:a16="http://schemas.microsoft.com/office/drawing/2014/main" xmlns="" id="{BC32C4C2-5012-8A4E-9976-D06B71975E4C}"/>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10044113" y="2266214"/>
              <a:ext cx="863600" cy="863600"/>
            </a:xfrm>
            <a:prstGeom prst="rect">
              <a:avLst/>
            </a:prstGeom>
          </p:spPr>
        </p:pic>
        <p:pic>
          <p:nvPicPr>
            <p:cNvPr id="14" name="Picture 13">
              <a:extLst>
                <a:ext uri="{FF2B5EF4-FFF2-40B4-BE49-F238E27FC236}">
                  <a16:creationId xmlns:a16="http://schemas.microsoft.com/office/drawing/2014/main" xmlns="" id="{0127EC68-2C75-BA45-9985-62B9AA96206F}"/>
                </a:ext>
              </a:extLst>
            </p:cNvPr>
            <p:cNvPicPr>
              <a:picLocks noChangeAspect="1"/>
            </p:cNvPicPr>
            <p:nvPr userDrawn="1"/>
          </p:nvPicPr>
          <p:blipFill>
            <a:blip r:embed="rId5">
              <a:extLst>
                <a:ext uri="{96DAC541-7B7A-43D3-8B79-37D633B846F1}">
                  <asvg:svgBlip xmlns:asvg="http://schemas.microsoft.com/office/drawing/2016/SVG/main" xmlns="" r:embed="rId6"/>
                </a:ext>
              </a:extLst>
            </a:blip>
            <a:srcRect/>
            <a:stretch/>
          </p:blipFill>
          <p:spPr>
            <a:xfrm>
              <a:off x="6155474" y="4198938"/>
              <a:ext cx="864453" cy="864453"/>
            </a:xfrm>
            <a:prstGeom prst="rect">
              <a:avLst/>
            </a:prstGeom>
          </p:spPr>
        </p:pic>
        <p:pic>
          <p:nvPicPr>
            <p:cNvPr id="16" name="Picture 15">
              <a:extLst>
                <a:ext uri="{FF2B5EF4-FFF2-40B4-BE49-F238E27FC236}">
                  <a16:creationId xmlns:a16="http://schemas.microsoft.com/office/drawing/2014/main" xmlns="" id="{F26F4148-A6EF-0B41-BA3C-1DBDAAEC3CCB}"/>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9078913" y="2274151"/>
              <a:ext cx="855663" cy="855663"/>
            </a:xfrm>
            <a:prstGeom prst="rect">
              <a:avLst/>
            </a:prstGeom>
          </p:spPr>
        </p:pic>
        <p:pic>
          <p:nvPicPr>
            <p:cNvPr id="18" name="Picture 17">
              <a:extLst>
                <a:ext uri="{FF2B5EF4-FFF2-40B4-BE49-F238E27FC236}">
                  <a16:creationId xmlns:a16="http://schemas.microsoft.com/office/drawing/2014/main" xmlns="" id="{D9537E7A-1C25-2C41-A190-05050CC53E05}"/>
                </a:ext>
              </a:extLst>
            </p:cNvPr>
            <p:cNvPicPr>
              <a:picLocks noChangeAspect="1"/>
            </p:cNvPicPr>
            <p:nvPr userDrawn="1"/>
          </p:nvPicPr>
          <p:blipFill>
            <a:blip r:embed="rId9">
              <a:extLst>
                <a:ext uri="{96DAC541-7B7A-43D3-8B79-37D633B846F1}">
                  <asvg:svgBlip xmlns:asvg="http://schemas.microsoft.com/office/drawing/2016/SVG/main" xmlns="" r:embed="rId10"/>
                </a:ext>
              </a:extLst>
            </a:blip>
            <a:srcRect/>
            <a:stretch/>
          </p:blipFill>
          <p:spPr>
            <a:xfrm>
              <a:off x="5180013" y="307975"/>
              <a:ext cx="847725" cy="847725"/>
            </a:xfrm>
            <a:prstGeom prst="rect">
              <a:avLst/>
            </a:prstGeom>
          </p:spPr>
        </p:pic>
        <p:pic>
          <p:nvPicPr>
            <p:cNvPr id="20" name="Picture 19">
              <a:extLst>
                <a:ext uri="{FF2B5EF4-FFF2-40B4-BE49-F238E27FC236}">
                  <a16:creationId xmlns:a16="http://schemas.microsoft.com/office/drawing/2014/main" xmlns="" id="{C220902C-155B-D849-ACE7-AE85807C1B55}"/>
                </a:ext>
              </a:extLst>
            </p:cNvPr>
            <p:cNvPicPr>
              <a:picLocks noChangeAspect="1"/>
            </p:cNvPicPr>
            <p:nvPr userDrawn="1"/>
          </p:nvPicPr>
          <p:blipFill>
            <a:blip r:embed="rId11">
              <a:extLst>
                <a:ext uri="{96DAC541-7B7A-43D3-8B79-37D633B846F1}">
                  <asvg:svgBlip xmlns:asvg="http://schemas.microsoft.com/office/drawing/2016/SVG/main" xmlns="" r:embed="rId12"/>
                </a:ext>
              </a:extLst>
            </a:blip>
            <a:srcRect/>
            <a:stretch/>
          </p:blipFill>
          <p:spPr>
            <a:xfrm>
              <a:off x="7124699" y="5195489"/>
              <a:ext cx="849311" cy="849311"/>
            </a:xfrm>
            <a:prstGeom prst="rect">
              <a:avLst/>
            </a:prstGeom>
          </p:spPr>
        </p:pic>
        <p:pic>
          <p:nvPicPr>
            <p:cNvPr id="22" name="Picture 21">
              <a:extLst>
                <a:ext uri="{FF2B5EF4-FFF2-40B4-BE49-F238E27FC236}">
                  <a16:creationId xmlns:a16="http://schemas.microsoft.com/office/drawing/2014/main" xmlns="" id="{76977E99-4A69-794B-BD3C-48DA4888475E}"/>
                </a:ext>
              </a:extLst>
            </p:cNvPr>
            <p:cNvPicPr>
              <a:picLocks noChangeAspect="1"/>
            </p:cNvPicPr>
            <p:nvPr userDrawn="1"/>
          </p:nvPicPr>
          <p:blipFill>
            <a:blip r:embed="rId13">
              <a:extLst>
                <a:ext uri="{96DAC541-7B7A-43D3-8B79-37D633B846F1}">
                  <asvg:svgBlip xmlns:asvg="http://schemas.microsoft.com/office/drawing/2016/SVG/main" xmlns="" r:embed="rId14"/>
                </a:ext>
              </a:extLst>
            </a:blip>
            <a:srcRect/>
            <a:stretch/>
          </p:blipFill>
          <p:spPr>
            <a:xfrm>
              <a:off x="7128384" y="307975"/>
              <a:ext cx="854075" cy="854075"/>
            </a:xfrm>
            <a:prstGeom prst="rect">
              <a:avLst/>
            </a:prstGeom>
          </p:spPr>
        </p:pic>
        <p:pic>
          <p:nvPicPr>
            <p:cNvPr id="28" name="Picture 27">
              <a:extLst>
                <a:ext uri="{FF2B5EF4-FFF2-40B4-BE49-F238E27FC236}">
                  <a16:creationId xmlns:a16="http://schemas.microsoft.com/office/drawing/2014/main" xmlns="" id="{6CE4EE1B-2FEB-154C-8F29-E45EE5E328DC}"/>
                </a:ext>
              </a:extLst>
            </p:cNvPr>
            <p:cNvPicPr>
              <a:picLocks noChangeAspect="1"/>
            </p:cNvPicPr>
            <p:nvPr userDrawn="1"/>
          </p:nvPicPr>
          <p:blipFill>
            <a:blip r:embed="rId15">
              <a:lum bright="100000"/>
            </a:blip>
            <a:stretch>
              <a:fillRect/>
            </a:stretch>
          </p:blipFill>
          <p:spPr>
            <a:xfrm>
              <a:off x="11041203" y="1287463"/>
              <a:ext cx="849312" cy="849312"/>
            </a:xfrm>
            <a:prstGeom prst="rect">
              <a:avLst/>
            </a:prstGeom>
          </p:spPr>
        </p:pic>
        <p:pic>
          <p:nvPicPr>
            <p:cNvPr id="32" name="Picture 31">
              <a:extLst>
                <a:ext uri="{FF2B5EF4-FFF2-40B4-BE49-F238E27FC236}">
                  <a16:creationId xmlns:a16="http://schemas.microsoft.com/office/drawing/2014/main" xmlns="" id="{D2EE7049-3688-B94D-848E-9AB6B82282D5}"/>
                </a:ext>
              </a:extLst>
            </p:cNvPr>
            <p:cNvPicPr>
              <a:picLocks noChangeAspect="1"/>
            </p:cNvPicPr>
            <p:nvPr userDrawn="1"/>
          </p:nvPicPr>
          <p:blipFill>
            <a:blip r:embed="rId16">
              <a:extLst>
                <a:ext uri="{96DAC541-7B7A-43D3-8B79-37D633B846F1}">
                  <asvg:svgBlip xmlns:asvg="http://schemas.microsoft.com/office/drawing/2016/SVG/main" xmlns="" r:embed="rId17"/>
                </a:ext>
              </a:extLst>
            </a:blip>
            <a:srcRect/>
            <a:stretch/>
          </p:blipFill>
          <p:spPr>
            <a:xfrm>
              <a:off x="8087519" y="3212307"/>
              <a:ext cx="869156" cy="869156"/>
            </a:xfrm>
            <a:prstGeom prst="rect">
              <a:avLst/>
            </a:prstGeom>
          </p:spPr>
        </p:pic>
        <p:pic>
          <p:nvPicPr>
            <p:cNvPr id="36" name="Picture 35">
              <a:extLst>
                <a:ext uri="{FF2B5EF4-FFF2-40B4-BE49-F238E27FC236}">
                  <a16:creationId xmlns:a16="http://schemas.microsoft.com/office/drawing/2014/main" xmlns="" id="{C15D96E2-281C-3F46-8843-E17D1E113E74}"/>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9078912" y="4214813"/>
              <a:ext cx="847725" cy="847725"/>
            </a:xfrm>
            <a:prstGeom prst="rect">
              <a:avLst/>
            </a:prstGeom>
          </p:spPr>
        </p:pic>
        <p:pic>
          <p:nvPicPr>
            <p:cNvPr id="19" name="Picture 18">
              <a:extLst>
                <a:ext uri="{FF2B5EF4-FFF2-40B4-BE49-F238E27FC236}">
                  <a16:creationId xmlns:a16="http://schemas.microsoft.com/office/drawing/2014/main" xmlns="" id="{F7E8B41F-2066-2542-8B55-00B3A99114F5}"/>
                </a:ext>
              </a:extLst>
            </p:cNvPr>
            <p:cNvPicPr>
              <a:picLocks noChangeAspect="1"/>
            </p:cNvPicPr>
            <p:nvPr userDrawn="1"/>
          </p:nvPicPr>
          <p:blipFill>
            <a:blip r:embed="rId11">
              <a:extLst>
                <a:ext uri="{96DAC541-7B7A-43D3-8B79-37D633B846F1}">
                  <asvg:svgBlip xmlns:asvg="http://schemas.microsoft.com/office/drawing/2016/SVG/main" xmlns="" r:embed="rId12"/>
                </a:ext>
              </a:extLst>
            </a:blip>
            <a:srcRect/>
            <a:stretch/>
          </p:blipFill>
          <p:spPr>
            <a:xfrm>
              <a:off x="10044068" y="3232465"/>
              <a:ext cx="849311" cy="849311"/>
            </a:xfrm>
            <a:prstGeom prst="rect">
              <a:avLst/>
            </a:prstGeom>
          </p:spPr>
        </p:pic>
        <p:pic>
          <p:nvPicPr>
            <p:cNvPr id="21" name="Picture 20">
              <a:extLst>
                <a:ext uri="{FF2B5EF4-FFF2-40B4-BE49-F238E27FC236}">
                  <a16:creationId xmlns:a16="http://schemas.microsoft.com/office/drawing/2014/main" xmlns="" id="{FE6544F6-B72E-C748-B9C0-4584A6B4220E}"/>
                </a:ext>
              </a:extLst>
            </p:cNvPr>
            <p:cNvPicPr>
              <a:picLocks noChangeAspect="1"/>
            </p:cNvPicPr>
            <p:nvPr userDrawn="1"/>
          </p:nvPicPr>
          <p:blipFill>
            <a:blip r:embed="rId9">
              <a:extLst>
                <a:ext uri="{96DAC541-7B7A-43D3-8B79-37D633B846F1}">
                  <asvg:svgBlip xmlns:asvg="http://schemas.microsoft.com/office/drawing/2016/SVG/main" xmlns="" r:embed="rId10"/>
                </a:ext>
              </a:extLst>
            </a:blip>
            <a:srcRect/>
            <a:stretch/>
          </p:blipFill>
          <p:spPr>
            <a:xfrm>
              <a:off x="7126259" y="2282089"/>
              <a:ext cx="847725" cy="847725"/>
            </a:xfrm>
            <a:prstGeom prst="rect">
              <a:avLst/>
            </a:prstGeom>
          </p:spPr>
        </p:pic>
      </p:grpSp>
    </p:spTree>
    <p:extLst>
      <p:ext uri="{BB962C8B-B14F-4D97-AF65-F5344CB8AC3E}">
        <p14:creationId xmlns:p14="http://schemas.microsoft.com/office/powerpoint/2010/main" val="130419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VIOLET COLLABORATION">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721350"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6E17E88-A260-D741-B709-965CBB25DD6E}" type="datetime3">
              <a:rPr lang="en-US" smtClean="0"/>
              <a:t>7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80499"/>
            <a:ext cx="764088" cy="7640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10" name="Picture 9">
            <a:extLst>
              <a:ext uri="{FF2B5EF4-FFF2-40B4-BE49-F238E27FC236}">
                <a16:creationId xmlns:a16="http://schemas.microsoft.com/office/drawing/2014/main" xmlns="" id="{626E8CD4-4688-1442-A84F-82A1AC4F57F0}"/>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6151563" y="307975"/>
            <a:ext cx="5721350" cy="5721350"/>
          </a:xfrm>
          <a:prstGeom prst="rect">
            <a:avLst/>
          </a:prstGeom>
        </p:spPr>
      </p:pic>
    </p:spTree>
    <p:extLst>
      <p:ext uri="{BB962C8B-B14F-4D97-AF65-F5344CB8AC3E}">
        <p14:creationId xmlns:p14="http://schemas.microsoft.com/office/powerpoint/2010/main" val="390758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VIOLET PATTERN">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695095"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BB358D3-A82E-7A42-949A-12099241BB37}" type="datetime3">
              <a:rPr lang="en-US" smtClean="0"/>
              <a:t>7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xmlns="" id="{6CA42439-A9CE-0B42-AF84-203A508965B7}"/>
              </a:ext>
            </a:extLst>
          </p:cNvPr>
          <p:cNvSpPr/>
          <p:nvPr userDrawn="1"/>
        </p:nvSpPr>
        <p:spPr>
          <a:xfrm>
            <a:off x="0" y="6093912"/>
            <a:ext cx="764088" cy="7640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grpSp>
        <p:nvGrpSpPr>
          <p:cNvPr id="3" name="Group 2">
            <a:extLst>
              <a:ext uri="{FF2B5EF4-FFF2-40B4-BE49-F238E27FC236}">
                <a16:creationId xmlns:a16="http://schemas.microsoft.com/office/drawing/2014/main" xmlns="" id="{EDC0EF1A-8517-944A-908B-11FEBEF90B8C}"/>
              </a:ext>
            </a:extLst>
          </p:cNvPr>
          <p:cNvGrpSpPr/>
          <p:nvPr userDrawn="1"/>
        </p:nvGrpSpPr>
        <p:grpSpPr>
          <a:xfrm>
            <a:off x="6151563" y="292894"/>
            <a:ext cx="5726960" cy="5788598"/>
            <a:chOff x="6151563" y="292894"/>
            <a:chExt cx="5726960" cy="5788598"/>
          </a:xfrm>
        </p:grpSpPr>
        <p:pic>
          <p:nvPicPr>
            <p:cNvPr id="12" name="Picture 11">
              <a:extLst>
                <a:ext uri="{FF2B5EF4-FFF2-40B4-BE49-F238E27FC236}">
                  <a16:creationId xmlns:a16="http://schemas.microsoft.com/office/drawing/2014/main" xmlns="" id="{BC32C4C2-5012-8A4E-9976-D06B71975E4C}"/>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10047285" y="5187550"/>
              <a:ext cx="863600" cy="863600"/>
            </a:xfrm>
            <a:prstGeom prst="rect">
              <a:avLst/>
            </a:prstGeom>
          </p:spPr>
        </p:pic>
        <p:pic>
          <p:nvPicPr>
            <p:cNvPr id="14" name="Picture 13">
              <a:extLst>
                <a:ext uri="{FF2B5EF4-FFF2-40B4-BE49-F238E27FC236}">
                  <a16:creationId xmlns:a16="http://schemas.microsoft.com/office/drawing/2014/main" xmlns="" id="{0127EC68-2C75-BA45-9985-62B9AA96206F}"/>
                </a:ext>
              </a:extLst>
            </p:cNvPr>
            <p:cNvPicPr>
              <a:picLocks noChangeAspect="1"/>
            </p:cNvPicPr>
            <p:nvPr userDrawn="1"/>
          </p:nvPicPr>
          <p:blipFill>
            <a:blip r:embed="rId5">
              <a:extLst>
                <a:ext uri="{96DAC541-7B7A-43D3-8B79-37D633B846F1}">
                  <asvg:svgBlip xmlns:asvg="http://schemas.microsoft.com/office/drawing/2016/SVG/main" xmlns="" r:embed="rId6"/>
                </a:ext>
              </a:extLst>
            </a:blip>
            <a:srcRect/>
            <a:stretch/>
          </p:blipFill>
          <p:spPr>
            <a:xfrm>
              <a:off x="11014070" y="3224893"/>
              <a:ext cx="864453" cy="864453"/>
            </a:xfrm>
            <a:prstGeom prst="rect">
              <a:avLst/>
            </a:prstGeom>
          </p:spPr>
        </p:pic>
        <p:pic>
          <p:nvPicPr>
            <p:cNvPr id="16" name="Picture 15">
              <a:extLst>
                <a:ext uri="{FF2B5EF4-FFF2-40B4-BE49-F238E27FC236}">
                  <a16:creationId xmlns:a16="http://schemas.microsoft.com/office/drawing/2014/main" xmlns="" id="{F26F4148-A6EF-0B41-BA3C-1DBDAAEC3CCB}"/>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11014070" y="1302004"/>
              <a:ext cx="855663" cy="855663"/>
            </a:xfrm>
            <a:prstGeom prst="rect">
              <a:avLst/>
            </a:prstGeom>
          </p:spPr>
        </p:pic>
        <p:pic>
          <p:nvPicPr>
            <p:cNvPr id="20" name="Picture 19">
              <a:extLst>
                <a:ext uri="{FF2B5EF4-FFF2-40B4-BE49-F238E27FC236}">
                  <a16:creationId xmlns:a16="http://schemas.microsoft.com/office/drawing/2014/main" xmlns="" id="{C220902C-155B-D849-ACE7-AE85807C1B55}"/>
                </a:ext>
              </a:extLst>
            </p:cNvPr>
            <p:cNvPicPr>
              <a:picLocks noChangeAspect="1"/>
            </p:cNvPicPr>
            <p:nvPr userDrawn="1"/>
          </p:nvPicPr>
          <p:blipFill>
            <a:blip r:embed="rId9">
              <a:extLst>
                <a:ext uri="{96DAC541-7B7A-43D3-8B79-37D633B846F1}">
                  <asvg:svgBlip xmlns:asvg="http://schemas.microsoft.com/office/drawing/2016/SVG/main" xmlns="" r:embed="rId10"/>
                </a:ext>
              </a:extLst>
            </a:blip>
            <a:srcRect/>
            <a:stretch/>
          </p:blipFill>
          <p:spPr>
            <a:xfrm>
              <a:off x="8087519" y="5232181"/>
              <a:ext cx="849311" cy="849311"/>
            </a:xfrm>
            <a:prstGeom prst="rect">
              <a:avLst/>
            </a:prstGeom>
          </p:spPr>
        </p:pic>
        <p:pic>
          <p:nvPicPr>
            <p:cNvPr id="22" name="Picture 21">
              <a:extLst>
                <a:ext uri="{FF2B5EF4-FFF2-40B4-BE49-F238E27FC236}">
                  <a16:creationId xmlns:a16="http://schemas.microsoft.com/office/drawing/2014/main" xmlns="" id="{76977E99-4A69-794B-BD3C-48DA4888475E}"/>
                </a:ext>
              </a:extLst>
            </p:cNvPr>
            <p:cNvPicPr>
              <a:picLocks noChangeAspect="1"/>
            </p:cNvPicPr>
            <p:nvPr userDrawn="1"/>
          </p:nvPicPr>
          <p:blipFill>
            <a:blip r:embed="rId11">
              <a:extLst>
                <a:ext uri="{96DAC541-7B7A-43D3-8B79-37D633B846F1}">
                  <asvg:svgBlip xmlns:asvg="http://schemas.microsoft.com/office/drawing/2016/SVG/main" xmlns="" r:embed="rId12"/>
                </a:ext>
              </a:extLst>
            </a:blip>
            <a:srcRect/>
            <a:stretch/>
          </p:blipFill>
          <p:spPr>
            <a:xfrm>
              <a:off x="6151563" y="2262188"/>
              <a:ext cx="854075" cy="854075"/>
            </a:xfrm>
            <a:prstGeom prst="rect">
              <a:avLst/>
            </a:prstGeom>
          </p:spPr>
        </p:pic>
        <p:pic>
          <p:nvPicPr>
            <p:cNvPr id="28" name="Picture 27">
              <a:extLst>
                <a:ext uri="{FF2B5EF4-FFF2-40B4-BE49-F238E27FC236}">
                  <a16:creationId xmlns:a16="http://schemas.microsoft.com/office/drawing/2014/main" xmlns="" id="{6CE4EE1B-2FEB-154C-8F29-E45EE5E328DC}"/>
                </a:ext>
              </a:extLst>
            </p:cNvPr>
            <p:cNvPicPr>
              <a:picLocks noChangeAspect="1"/>
            </p:cNvPicPr>
            <p:nvPr userDrawn="1"/>
          </p:nvPicPr>
          <p:blipFill>
            <a:blip r:embed="rId13">
              <a:extLst>
                <a:ext uri="{96DAC541-7B7A-43D3-8B79-37D633B846F1}">
                  <asvg:svgBlip xmlns:asvg="http://schemas.microsoft.com/office/drawing/2016/SVG/main" xmlns="" r:embed="rId14"/>
                </a:ext>
              </a:extLst>
            </a:blip>
            <a:srcRect/>
            <a:stretch/>
          </p:blipFill>
          <p:spPr>
            <a:xfrm>
              <a:off x="9078118" y="1287463"/>
              <a:ext cx="849312" cy="849312"/>
            </a:xfrm>
            <a:prstGeom prst="rect">
              <a:avLst/>
            </a:prstGeom>
          </p:spPr>
        </p:pic>
        <p:pic>
          <p:nvPicPr>
            <p:cNvPr id="32" name="Picture 31">
              <a:extLst>
                <a:ext uri="{FF2B5EF4-FFF2-40B4-BE49-F238E27FC236}">
                  <a16:creationId xmlns:a16="http://schemas.microsoft.com/office/drawing/2014/main" xmlns="" id="{D2EE7049-3688-B94D-848E-9AB6B82282D5}"/>
                </a:ext>
              </a:extLst>
            </p:cNvPr>
            <p:cNvPicPr>
              <a:picLocks noChangeAspect="1"/>
            </p:cNvPicPr>
            <p:nvPr userDrawn="1"/>
          </p:nvPicPr>
          <p:blipFill>
            <a:blip r:embed="rId15">
              <a:extLst>
                <a:ext uri="{96DAC541-7B7A-43D3-8B79-37D633B846F1}">
                  <asvg:svgBlip xmlns:asvg="http://schemas.microsoft.com/office/drawing/2016/SVG/main" xmlns="" r:embed="rId16"/>
                </a:ext>
              </a:extLst>
            </a:blip>
            <a:srcRect/>
            <a:stretch/>
          </p:blipFill>
          <p:spPr>
            <a:xfrm>
              <a:off x="10058347" y="292894"/>
              <a:ext cx="869156" cy="869156"/>
            </a:xfrm>
            <a:prstGeom prst="rect">
              <a:avLst/>
            </a:prstGeom>
          </p:spPr>
        </p:pic>
        <p:pic>
          <p:nvPicPr>
            <p:cNvPr id="36" name="Picture 35">
              <a:extLst>
                <a:ext uri="{FF2B5EF4-FFF2-40B4-BE49-F238E27FC236}">
                  <a16:creationId xmlns:a16="http://schemas.microsoft.com/office/drawing/2014/main" xmlns="" id="{C15D96E2-281C-3F46-8843-E17D1E113E74}"/>
                </a:ext>
              </a:extLst>
            </p:cNvPr>
            <p:cNvPicPr>
              <a:picLocks noChangeAspect="1"/>
            </p:cNvPicPr>
            <p:nvPr userDrawn="1"/>
          </p:nvPicPr>
          <p:blipFill>
            <a:blip r:embed="rId7">
              <a:extLst>
                <a:ext uri="{96DAC541-7B7A-43D3-8B79-37D633B846F1}">
                  <asvg:svgBlip xmlns:asvg="http://schemas.microsoft.com/office/drawing/2016/SVG/main" xmlns="" r:embed="rId8"/>
                </a:ext>
              </a:extLst>
            </a:blip>
            <a:srcRect/>
            <a:stretch/>
          </p:blipFill>
          <p:spPr>
            <a:xfrm>
              <a:off x="9078912" y="4214813"/>
              <a:ext cx="847725" cy="847725"/>
            </a:xfrm>
            <a:prstGeom prst="rect">
              <a:avLst/>
            </a:prstGeom>
          </p:spPr>
        </p:pic>
        <p:pic>
          <p:nvPicPr>
            <p:cNvPr id="21" name="Picture 20">
              <a:extLst>
                <a:ext uri="{FF2B5EF4-FFF2-40B4-BE49-F238E27FC236}">
                  <a16:creationId xmlns:a16="http://schemas.microsoft.com/office/drawing/2014/main" xmlns="" id="{FE6544F6-B72E-C748-B9C0-4584A6B4220E}"/>
                </a:ext>
              </a:extLst>
            </p:cNvPr>
            <p:cNvPicPr>
              <a:picLocks noChangeAspect="1"/>
            </p:cNvPicPr>
            <p:nvPr userDrawn="1"/>
          </p:nvPicPr>
          <p:blipFill>
            <a:blip r:embed="rId17">
              <a:extLst>
                <a:ext uri="{96DAC541-7B7A-43D3-8B79-37D633B846F1}">
                  <asvg:svgBlip xmlns:asvg="http://schemas.microsoft.com/office/drawing/2016/SVG/main" xmlns="" r:embed="rId18"/>
                </a:ext>
              </a:extLst>
            </a:blip>
            <a:srcRect/>
            <a:stretch/>
          </p:blipFill>
          <p:spPr>
            <a:xfrm>
              <a:off x="10044113" y="2262188"/>
              <a:ext cx="847725" cy="847725"/>
            </a:xfrm>
            <a:prstGeom prst="rect">
              <a:avLst/>
            </a:prstGeom>
          </p:spPr>
        </p:pic>
      </p:grpSp>
    </p:spTree>
    <p:extLst>
      <p:ext uri="{BB962C8B-B14F-4D97-AF65-F5344CB8AC3E}">
        <p14:creationId xmlns:p14="http://schemas.microsoft.com/office/powerpoint/2010/main" val="346017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14325" y="1828800"/>
            <a:ext cx="11558588" cy="4206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032E343-2B04-EB48-9B97-BD2FE8D48C7F}" type="datetime3">
              <a:rPr lang="en-US" smtClean="0"/>
              <a:t>7 November 2019</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6973FCEF-5573-7E43-8272-70C9D66591DA}" type="slidenum">
              <a:rPr lang="en-US" smtClean="0"/>
              <a:t>‹#›</a:t>
            </a:fld>
            <a:endParaRPr lang="en-US"/>
          </a:p>
        </p:txBody>
      </p:sp>
      <p:pic>
        <p:nvPicPr>
          <p:cNvPr id="7" name="Picture 6">
            <a:extLst>
              <a:ext uri="{FF2B5EF4-FFF2-40B4-BE49-F238E27FC236}">
                <a16:creationId xmlns:a16="http://schemas.microsoft.com/office/drawing/2014/main" xmlns="" id="{BED032BB-3B66-6741-8AC2-0801760A0587}"/>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64169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825625"/>
            <a:ext cx="5705475"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700713"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10A0274-0969-3941-8619-969AE42D3FF0}" type="datetime3">
              <a:rPr lang="en-US" smtClean="0"/>
              <a:t>7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pic>
        <p:nvPicPr>
          <p:cNvPr id="8" name="Picture 7">
            <a:extLst>
              <a:ext uri="{FF2B5EF4-FFF2-40B4-BE49-F238E27FC236}">
                <a16:creationId xmlns:a16="http://schemas.microsoft.com/office/drawing/2014/main" xmlns="" id="{2CD02922-3CD8-354B-8B00-1034C865E610}"/>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140210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02839"/>
            <a:ext cx="11558588" cy="378198"/>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14325" y="1640541"/>
            <a:ext cx="11558588" cy="430464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78912" y="6356350"/>
            <a:ext cx="1817687" cy="198812"/>
          </a:xfrm>
          <a:prstGeom prst="rect">
            <a:avLst/>
          </a:prstGeom>
        </p:spPr>
        <p:txBody>
          <a:bodyPr vert="horz" lIns="0" tIns="0" rIns="0" bIns="0" rtlCol="0" anchor="b" anchorCtr="0"/>
          <a:lstStyle>
            <a:lvl1pPr algn="l">
              <a:defRPr sz="800" cap="all" baseline="0">
                <a:solidFill>
                  <a:schemeClr val="tx1"/>
                </a:solidFill>
                <a:latin typeface="Arial" panose="020B0604020202020204" pitchFamily="34" charset="0"/>
                <a:cs typeface="Arial" panose="020B0604020202020204" pitchFamily="34" charset="0"/>
              </a:defRPr>
            </a:lvl1pPr>
          </a:lstStyle>
          <a:p>
            <a:fld id="{9408B322-4539-3841-8FEC-C8BFD8B08418}" type="datetime3">
              <a:rPr lang="en-US" smtClean="0"/>
              <a:t>7 November 2019</a:t>
            </a:fld>
            <a:endParaRPr lang="en-US" dirty="0"/>
          </a:p>
        </p:txBody>
      </p:sp>
      <p:sp>
        <p:nvSpPr>
          <p:cNvPr id="5" name="Footer Placeholder 4"/>
          <p:cNvSpPr>
            <a:spLocks noGrp="1"/>
          </p:cNvSpPr>
          <p:nvPr>
            <p:ph type="ftr" sz="quarter" idx="3"/>
          </p:nvPr>
        </p:nvSpPr>
        <p:spPr>
          <a:xfrm>
            <a:off x="6151562" y="6355977"/>
            <a:ext cx="2795587" cy="198812"/>
          </a:xfrm>
          <a:prstGeom prst="rect">
            <a:avLst/>
          </a:prstGeom>
        </p:spPr>
        <p:txBody>
          <a:bodyPr vert="horz" lIns="0" tIns="0" rIns="0" bIns="0" rtlCol="0" anchor="b" anchorCtr="0"/>
          <a:lstStyle>
            <a:lvl1pPr algn="l">
              <a:defRPr sz="800">
                <a:solidFill>
                  <a:schemeClr val="tx1"/>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1465859" y="6356350"/>
            <a:ext cx="407054" cy="198812"/>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6973FCEF-5573-7E43-8272-70C9D66591DA}" type="slidenum">
              <a:rPr lang="en-US" smtClean="0"/>
              <a:pPr/>
              <a:t>‹#›</a:t>
            </a:fld>
            <a:endParaRPr lang="en-US" dirty="0"/>
          </a:p>
        </p:txBody>
      </p:sp>
    </p:spTree>
    <p:extLst>
      <p:ext uri="{BB962C8B-B14F-4D97-AF65-F5344CB8AC3E}">
        <p14:creationId xmlns:p14="http://schemas.microsoft.com/office/powerpoint/2010/main" val="2107202753"/>
      </p:ext>
    </p:extLst>
  </p:cSld>
  <p:clrMap bg1="lt1" tx1="dk1" bg2="lt2" tx2="dk2" accent1="accent1" accent2="accent2" accent3="accent3" accent4="accent4" accent5="accent5" accent6="accent6" hlink="hlink" folHlink="folHlink"/>
  <p:sldLayoutIdLst>
    <p:sldLayoutId id="2147483686" r:id="rId1"/>
    <p:sldLayoutId id="2147483675" r:id="rId2"/>
    <p:sldLayoutId id="2147483678" r:id="rId3"/>
    <p:sldLayoutId id="2147483676" r:id="rId4"/>
    <p:sldLayoutId id="2147483679" r:id="rId5"/>
    <p:sldLayoutId id="2147483677" r:id="rId6"/>
    <p:sldLayoutId id="2147483680" r:id="rId7"/>
    <p:sldLayoutId id="2147483650" r:id="rId8"/>
    <p:sldLayoutId id="2147483652" r:id="rId9"/>
    <p:sldLayoutId id="2147483660" r:id="rId10"/>
    <p:sldLayoutId id="2147483684" r:id="rId11"/>
    <p:sldLayoutId id="2147483661" r:id="rId12"/>
    <p:sldLayoutId id="2147483662" r:id="rId13"/>
    <p:sldLayoutId id="2147483663" r:id="rId14"/>
    <p:sldLayoutId id="2147483664" r:id="rId15"/>
    <p:sldLayoutId id="2147483665" r:id="rId16"/>
    <p:sldLayoutId id="2147483654" r:id="rId17"/>
    <p:sldLayoutId id="2147483666" r:id="rId18"/>
    <p:sldLayoutId id="2147483667" r:id="rId19"/>
    <p:sldLayoutId id="2147483668" r:id="rId20"/>
    <p:sldLayoutId id="2147483669" r:id="rId21"/>
    <p:sldLayoutId id="2147483670" r:id="rId22"/>
    <p:sldLayoutId id="2147483671" r:id="rId23"/>
    <p:sldLayoutId id="2147483655" r:id="rId24"/>
    <p:sldLayoutId id="2147483672" r:id="rId25"/>
    <p:sldLayoutId id="2147483681" r:id="rId26"/>
    <p:sldLayoutId id="2147483682" r:id="rId27"/>
    <p:sldLayoutId id="2147483683" r:id="rId28"/>
    <p:sldLayoutId id="2147483674" r:id="rId29"/>
  </p:sldLayoutIdLst>
  <p:hf hdr="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Clr>
          <a:srgbClr val="FF610D"/>
        </a:buClr>
        <a:buSzPct val="60000"/>
        <a:buFont typeface="Arial"/>
        <a:buChar char="•"/>
        <a:tabLst/>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90000"/>
        </a:lnSpc>
        <a:spcBef>
          <a:spcPts val="500"/>
        </a:spcBef>
        <a:buClr>
          <a:srgbClr val="FF610D"/>
        </a:buClr>
        <a:buSzPct val="60000"/>
        <a:buFont typeface="Arial"/>
        <a:buChar char="•"/>
        <a:tabLst/>
        <a:defRPr sz="1800" kern="1200">
          <a:solidFill>
            <a:schemeClr val="tx1"/>
          </a:solidFill>
          <a:latin typeface="Arial" panose="020B0604020202020204" pitchFamily="34" charset="0"/>
          <a:ea typeface="+mn-ea"/>
          <a:cs typeface="Arial" panose="020B0604020202020204" pitchFamily="34" charset="0"/>
        </a:defRPr>
      </a:lvl3pPr>
      <a:lvl4pPr marL="965200" indent="-228600" algn="l" defTabSz="914400" rtl="0" eaLnBrk="1" latinLnBrk="0" hangingPunct="1">
        <a:lnSpc>
          <a:spcPct val="90000"/>
        </a:lnSpc>
        <a:spcBef>
          <a:spcPts val="500"/>
        </a:spcBef>
        <a:buClr>
          <a:srgbClr val="FF610D"/>
        </a:buClr>
        <a:buSzPct val="80000"/>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4pPr>
      <a:lvl5pPr marL="1193800" indent="-228600" algn="l" defTabSz="914400" rtl="0" eaLnBrk="1" latinLnBrk="0" hangingPunct="1">
        <a:lnSpc>
          <a:spcPct val="90000"/>
        </a:lnSpc>
        <a:spcBef>
          <a:spcPts val="500"/>
        </a:spcBef>
        <a:buClr>
          <a:srgbClr val="FF610D"/>
        </a:buClr>
        <a:buSzPct val="8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728" userDrawn="1">
          <p15:clr>
            <a:srgbClr val="F26B43"/>
          </p15:clr>
        </p15:guide>
        <p15:guide id="2" orient="horz" pos="194" userDrawn="1">
          <p15:clr>
            <a:srgbClr val="F26B43"/>
          </p15:clr>
        </p15:guide>
        <p15:guide id="3" orient="horz" pos="811" userDrawn="1">
          <p15:clr>
            <a:srgbClr val="F26B43"/>
          </p15:clr>
        </p15:guide>
        <p15:guide id="4" orient="horz" pos="4129" userDrawn="1">
          <p15:clr>
            <a:srgbClr val="F26B43"/>
          </p15:clr>
        </p15:guide>
        <p15:guide id="5" orient="horz" pos="3802" userDrawn="1">
          <p15:clr>
            <a:srgbClr val="F26B43"/>
          </p15:clr>
        </p15:guide>
        <p15:guide id="6" orient="horz" pos="3264" userDrawn="1">
          <p15:clr>
            <a:srgbClr val="F26B43"/>
          </p15:clr>
        </p15:guide>
        <p15:guide id="7" orient="horz" pos="3189" userDrawn="1">
          <p15:clr>
            <a:srgbClr val="F26B43"/>
          </p15:clr>
        </p15:guide>
        <p15:guide id="8" orient="horz" pos="1344" userDrawn="1">
          <p15:clr>
            <a:srgbClr val="F26B43"/>
          </p15:clr>
        </p15:guide>
        <p15:guide id="9" orient="horz" pos="1419" userDrawn="1">
          <p15:clr>
            <a:srgbClr val="F26B43"/>
          </p15:clr>
        </p15:guide>
        <p15:guide id="10" orient="horz" pos="2645" userDrawn="1">
          <p15:clr>
            <a:srgbClr val="F26B43"/>
          </p15:clr>
        </p15:guide>
        <p15:guide id="11" orient="horz" pos="2571" userDrawn="1">
          <p15:clr>
            <a:srgbClr val="F26B43"/>
          </p15:clr>
        </p15:guide>
        <p15:guide id="12" orient="horz" pos="1963" userDrawn="1">
          <p15:clr>
            <a:srgbClr val="F26B43"/>
          </p15:clr>
        </p15:guide>
        <p15:guide id="13" orient="horz" pos="2037" userDrawn="1">
          <p15:clr>
            <a:srgbClr val="F26B43"/>
          </p15:clr>
        </p15:guide>
        <p15:guide id="14" pos="198" userDrawn="1">
          <p15:clr>
            <a:srgbClr val="F26B43"/>
          </p15:clr>
        </p15:guide>
        <p15:guide id="15" pos="7479" userDrawn="1">
          <p15:clr>
            <a:srgbClr val="F26B43"/>
          </p15:clr>
        </p15:guide>
        <p15:guide id="16" pos="6940" userDrawn="1">
          <p15:clr>
            <a:srgbClr val="F26B43"/>
          </p15:clr>
        </p15:guide>
        <p15:guide id="17" pos="6861" userDrawn="1">
          <p15:clr>
            <a:srgbClr val="F26B43"/>
          </p15:clr>
        </p15:guide>
        <p15:guide id="18" pos="728" userDrawn="1">
          <p15:clr>
            <a:srgbClr val="F26B43"/>
          </p15:clr>
        </p15:guide>
        <p15:guide id="19" pos="806" userDrawn="1">
          <p15:clr>
            <a:srgbClr val="F26B43"/>
          </p15:clr>
        </p15:guide>
        <p15:guide id="20" pos="6327" userDrawn="1">
          <p15:clr>
            <a:srgbClr val="F26B43"/>
          </p15:clr>
        </p15:guide>
        <p15:guide id="21" pos="6253" userDrawn="1">
          <p15:clr>
            <a:srgbClr val="F26B43"/>
          </p15:clr>
        </p15:guide>
        <p15:guide id="22" pos="1346" userDrawn="1">
          <p15:clr>
            <a:srgbClr val="F26B43"/>
          </p15:clr>
        </p15:guide>
        <p15:guide id="23" pos="1415" userDrawn="1">
          <p15:clr>
            <a:srgbClr val="F26B43"/>
          </p15:clr>
        </p15:guide>
        <p15:guide id="24" pos="1954" userDrawn="1">
          <p15:clr>
            <a:srgbClr val="F26B43"/>
          </p15:clr>
        </p15:guide>
        <p15:guide id="25" pos="2032" userDrawn="1">
          <p15:clr>
            <a:srgbClr val="F26B43"/>
          </p15:clr>
        </p15:guide>
        <p15:guide id="26" pos="5719" userDrawn="1">
          <p15:clr>
            <a:srgbClr val="F26B43"/>
          </p15:clr>
        </p15:guide>
        <p15:guide id="27" pos="5636" userDrawn="1">
          <p15:clr>
            <a:srgbClr val="F26B43"/>
          </p15:clr>
        </p15:guide>
        <p15:guide id="28" pos="2567" userDrawn="1">
          <p15:clr>
            <a:srgbClr val="F26B43"/>
          </p15:clr>
        </p15:guide>
        <p15:guide id="29" pos="5101" userDrawn="1">
          <p15:clr>
            <a:srgbClr val="F26B43"/>
          </p15:clr>
        </p15:guide>
        <p15:guide id="30" pos="2640" userDrawn="1">
          <p15:clr>
            <a:srgbClr val="F26B43"/>
          </p15:clr>
        </p15:guide>
        <p15:guide id="31" pos="5027" userDrawn="1">
          <p15:clr>
            <a:srgbClr val="F26B43"/>
          </p15:clr>
        </p15:guide>
        <p15:guide id="32" pos="3184" userDrawn="1">
          <p15:clr>
            <a:srgbClr val="F26B43"/>
          </p15:clr>
        </p15:guide>
        <p15:guide id="33" pos="3258" userDrawn="1">
          <p15:clr>
            <a:srgbClr val="F26B43"/>
          </p15:clr>
        </p15:guide>
        <p15:guide id="34" pos="4488" userDrawn="1">
          <p15:clr>
            <a:srgbClr val="F26B43"/>
          </p15:clr>
        </p15:guide>
        <p15:guide id="35" pos="4410" userDrawn="1">
          <p15:clr>
            <a:srgbClr val="F26B43"/>
          </p15:clr>
        </p15:guide>
        <p15:guide id="36" pos="3875" userDrawn="1">
          <p15:clr>
            <a:srgbClr val="F26B43"/>
          </p15:clr>
        </p15:guide>
        <p15:guide id="37" pos="3797" userDrawn="1">
          <p15:clr>
            <a:srgbClr val="F26B43"/>
          </p15:clr>
        </p15:guide>
        <p15:guide id="38" orient="horz"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71539-4396-E84B-9B0B-32507DFC7923}"/>
              </a:ext>
            </a:extLst>
          </p:cNvPr>
          <p:cNvSpPr>
            <a:spLocks noGrp="1"/>
          </p:cNvSpPr>
          <p:nvPr>
            <p:ph type="title"/>
          </p:nvPr>
        </p:nvSpPr>
        <p:spPr>
          <a:xfrm>
            <a:off x="314326" y="1302708"/>
            <a:ext cx="6812984" cy="1703540"/>
          </a:xfrm>
        </p:spPr>
        <p:txBody>
          <a:bodyPr/>
          <a:lstStyle/>
          <a:p>
            <a:pPr algn="ctr"/>
            <a:r>
              <a:rPr lang="en-US" dirty="0" smtClean="0">
                <a:solidFill>
                  <a:srgbClr val="00B0F0"/>
                </a:solidFill>
              </a:rPr>
              <a:t> </a:t>
            </a:r>
            <a:r>
              <a:rPr lang="en-US" dirty="0">
                <a:solidFill>
                  <a:srgbClr val="FF0000"/>
                </a:solidFill>
              </a:rPr>
              <a:t>Managing Megaprojects: Need for a Public Sector Project Management Office (</a:t>
            </a:r>
            <a:r>
              <a:rPr lang="en-US" dirty="0" smtClean="0">
                <a:solidFill>
                  <a:srgbClr val="FF0000"/>
                </a:solidFill>
              </a:rPr>
              <a:t>PMO)</a:t>
            </a:r>
            <a:endParaRPr lang="en-US" dirty="0">
              <a:solidFill>
                <a:srgbClr val="FF0000"/>
              </a:solidFill>
            </a:endParaRPr>
          </a:p>
        </p:txBody>
      </p:sp>
      <p:sp>
        <p:nvSpPr>
          <p:cNvPr id="3" name="Text Placeholder 2">
            <a:extLst>
              <a:ext uri="{FF2B5EF4-FFF2-40B4-BE49-F238E27FC236}">
                <a16:creationId xmlns:a16="http://schemas.microsoft.com/office/drawing/2014/main" xmlns="" id="{08D96600-21B3-9746-B4F4-76B6C566369E}"/>
              </a:ext>
            </a:extLst>
          </p:cNvPr>
          <p:cNvSpPr>
            <a:spLocks noGrp="1"/>
          </p:cNvSpPr>
          <p:nvPr>
            <p:ph type="body" idx="1"/>
          </p:nvPr>
        </p:nvSpPr>
        <p:spPr>
          <a:xfrm>
            <a:off x="5348614" y="200416"/>
            <a:ext cx="2780778" cy="1240077"/>
          </a:xfrm>
        </p:spPr>
        <p:txBody>
          <a:bodyPr/>
          <a:lstStyle/>
          <a:p>
            <a:pPr algn="ctr"/>
            <a:endParaRPr lang="en-US" dirty="0"/>
          </a:p>
          <a:p>
            <a:pPr algn="ctr"/>
            <a:endParaRPr lang="en-US" dirty="0" smtClean="0"/>
          </a:p>
          <a:p>
            <a:pPr algn="ctr"/>
            <a:endParaRPr lang="en-US" dirty="0"/>
          </a:p>
          <a:p>
            <a:endParaRPr lang="en-US" dirty="0"/>
          </a:p>
        </p:txBody>
      </p:sp>
      <p:sp>
        <p:nvSpPr>
          <p:cNvPr id="4" name="Text Placeholder 3">
            <a:extLst>
              <a:ext uri="{FF2B5EF4-FFF2-40B4-BE49-F238E27FC236}">
                <a16:creationId xmlns:a16="http://schemas.microsoft.com/office/drawing/2014/main" xmlns="" id="{7E577A2D-D46E-1748-B779-01F735DAB511}"/>
              </a:ext>
            </a:extLst>
          </p:cNvPr>
          <p:cNvSpPr>
            <a:spLocks noGrp="1"/>
          </p:cNvSpPr>
          <p:nvPr>
            <p:ph type="body" sz="quarter" idx="13"/>
          </p:nvPr>
        </p:nvSpPr>
        <p:spPr>
          <a:xfrm>
            <a:off x="314325" y="5603875"/>
            <a:ext cx="6637620" cy="431800"/>
          </a:xfrm>
        </p:spPr>
        <p:txBody>
          <a:bodyPr/>
          <a:lstStyle/>
          <a:p>
            <a:pPr algn="ctr">
              <a:lnSpc>
                <a:spcPct val="80000"/>
              </a:lnSpc>
            </a:pPr>
            <a:r>
              <a:rPr lang="en-ZW" sz="2400" dirty="0">
                <a:solidFill>
                  <a:srgbClr val="0070C0"/>
                </a:solidFill>
              </a:rPr>
              <a:t>Presented By: Dr </a:t>
            </a:r>
            <a:r>
              <a:rPr lang="en-ZW" sz="2400" dirty="0" smtClean="0">
                <a:solidFill>
                  <a:srgbClr val="0070C0"/>
                </a:solidFill>
              </a:rPr>
              <a:t>Eng. </a:t>
            </a:r>
            <a:r>
              <a:rPr lang="en-ZW" sz="2400" dirty="0">
                <a:solidFill>
                  <a:srgbClr val="0070C0"/>
                </a:solidFill>
              </a:rPr>
              <a:t>Ben Rafemoyo</a:t>
            </a:r>
          </a:p>
          <a:p>
            <a:pPr algn="ctr">
              <a:lnSpc>
                <a:spcPct val="80000"/>
              </a:lnSpc>
            </a:pPr>
            <a:endParaRPr lang="en-ZW" sz="900" b="1" dirty="0">
              <a:solidFill>
                <a:srgbClr val="FF0000"/>
              </a:solidFill>
            </a:endParaRPr>
          </a:p>
        </p:txBody>
      </p:sp>
      <p:pic>
        <p:nvPicPr>
          <p:cNvPr id="5" name="Picture 4" descr="Logo Opt_0"/>
          <p:cNvPicPr/>
          <p:nvPr/>
        </p:nvPicPr>
        <p:blipFill>
          <a:blip r:embed="rId2" cstate="print"/>
          <a:srcRect/>
          <a:stretch>
            <a:fillRect/>
          </a:stretch>
        </p:blipFill>
        <p:spPr bwMode="auto">
          <a:xfrm>
            <a:off x="6501008" y="196505"/>
            <a:ext cx="1828800" cy="1208405"/>
          </a:xfrm>
          <a:prstGeom prst="rect">
            <a:avLst/>
          </a:prstGeom>
          <a:noFill/>
          <a:ln w="9525">
            <a:noFill/>
            <a:miter lim="800000"/>
            <a:headEnd/>
            <a:tailEnd/>
          </a:ln>
        </p:spPr>
      </p:pic>
    </p:spTree>
    <p:extLst>
      <p:ext uri="{BB962C8B-B14F-4D97-AF65-F5344CB8AC3E}">
        <p14:creationId xmlns:p14="http://schemas.microsoft.com/office/powerpoint/2010/main" val="385190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smtClean="0">
                <a:solidFill>
                  <a:srgbClr val="00B0F0"/>
                </a:solidFill>
              </a:rPr>
              <a:t>Common Project Risks </a:t>
            </a:r>
            <a:r>
              <a:rPr lang="en-US" dirty="0" smtClean="0">
                <a:solidFill>
                  <a:srgbClr val="FF0000"/>
                </a:solidFill>
              </a:rPr>
              <a:t>– End Product Not Matching the set Objective</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10</a:t>
            </a:fld>
            <a:endParaRPr lang="en-US"/>
          </a:p>
        </p:txBody>
      </p:sp>
      <p:pic>
        <p:nvPicPr>
          <p:cNvPr id="9" name="Picture 3" descr="Vn_truck"/>
          <p:cNvPicPr>
            <a:picLocks noGrp="1" noChangeAspect="1" noChangeArrowheads="1"/>
          </p:cNvPicPr>
          <p:nvPr>
            <p:ph sz="half" idx="1"/>
          </p:nvPr>
        </p:nvPicPr>
        <p:blipFill>
          <a:blip r:embed="rId2"/>
          <a:srcRect/>
          <a:stretch>
            <a:fillRect/>
          </a:stretch>
        </p:blipFill>
        <p:spPr bwMode="auto">
          <a:xfrm>
            <a:off x="2891632" y="1439863"/>
            <a:ext cx="6127749" cy="4595812"/>
          </a:xfrm>
          <a:prstGeom prst="rect">
            <a:avLst/>
          </a:prstGeom>
          <a:noFill/>
          <a:ln w="9525">
            <a:noFill/>
            <a:miter lim="800000"/>
            <a:headEnd/>
            <a:tailEnd/>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2"/>
            <a:ext cx="11558588" cy="1127343"/>
          </a:xfrm>
        </p:spPr>
        <p:txBody>
          <a:bodyPr/>
          <a:lstStyle/>
          <a:p>
            <a:pPr algn="ctr"/>
            <a:r>
              <a:rPr lang="en-US" dirty="0">
                <a:solidFill>
                  <a:srgbClr val="00B0F0"/>
                </a:solidFill>
              </a:rPr>
              <a:t>Common Project Risks </a:t>
            </a:r>
            <a:r>
              <a:rPr lang="en-US" dirty="0">
                <a:solidFill>
                  <a:srgbClr val="FF0000"/>
                </a:solidFill>
              </a:rPr>
              <a:t>– End Product Not Matching the set Objective</a:t>
            </a: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11</a:t>
            </a:fld>
            <a:endParaRPr lang="en-US"/>
          </a:p>
        </p:txBody>
      </p:sp>
      <p:pic>
        <p:nvPicPr>
          <p:cNvPr id="8" name="Picture 8" descr="C:\Users\christopherc\Desktop\Personal Folders\My Pictures\Pothol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27342" y="1453019"/>
            <a:ext cx="10133557" cy="48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2"/>
            <a:ext cx="11558588" cy="1127343"/>
          </a:xfrm>
        </p:spPr>
        <p:txBody>
          <a:bodyPr/>
          <a:lstStyle/>
          <a:p>
            <a:pPr algn="ctr"/>
            <a:r>
              <a:rPr lang="en-US" dirty="0">
                <a:solidFill>
                  <a:srgbClr val="00B0F0"/>
                </a:solidFill>
              </a:rPr>
              <a:t>Common Project Risks </a:t>
            </a:r>
            <a:r>
              <a:rPr lang="en-US" dirty="0">
                <a:solidFill>
                  <a:srgbClr val="FF0000"/>
                </a:solidFill>
              </a:rPr>
              <a:t>– End Product Not Matching the set Objective</a:t>
            </a: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12</a:t>
            </a:fld>
            <a:endParaRPr lang="en-US"/>
          </a:p>
        </p:txBody>
      </p:sp>
      <p:pic>
        <p:nvPicPr>
          <p:cNvPr id="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28591" y="1427967"/>
            <a:ext cx="8830849" cy="492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914400"/>
          </a:xfrm>
        </p:spPr>
        <p:txBody>
          <a:bodyPr/>
          <a:lstStyle/>
          <a:p>
            <a:pPr marL="342900" indent="-342900" algn="ctr"/>
            <a:r>
              <a:rPr lang="en-US" dirty="0">
                <a:solidFill>
                  <a:srgbClr val="FF0000"/>
                </a:solidFill>
              </a:rPr>
              <a:t>The Role of a Project /Program Management Office</a:t>
            </a: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327758"/>
            <a:ext cx="9256733" cy="4872625"/>
          </a:xfrm>
        </p:spPr>
        <p:txBody>
          <a:bodyPr/>
          <a:lstStyle/>
          <a:p>
            <a:pPr marL="342900" indent="-342900" algn="just">
              <a:buFont typeface="Wingdings" panose="05000000000000000000" pitchFamily="2" charset="2"/>
              <a:buChar char="q"/>
            </a:pPr>
            <a:r>
              <a:rPr lang="en-ZW" dirty="0"/>
              <a:t>Projects are strategic in nature, so are the demands on a project manager. Organizational success, achievement of business goals is directly linked to the successful completion of projects on time, within budget and with quality. </a:t>
            </a:r>
            <a:endParaRPr lang="en-ZW" dirty="0" smtClean="0"/>
          </a:p>
          <a:p>
            <a:pPr algn="just"/>
            <a:endParaRPr lang="en-ZW" dirty="0" smtClean="0"/>
          </a:p>
          <a:p>
            <a:pPr marL="342900" indent="-342900" algn="just">
              <a:buFont typeface="Wingdings" panose="05000000000000000000" pitchFamily="2" charset="2"/>
              <a:buChar char="q"/>
            </a:pPr>
            <a:r>
              <a:rPr lang="en-ZW" dirty="0"/>
              <a:t>The project manager has to cater to the needs of the project, the organization (organizations), industry, professional discipline and across disciplines. Performing integration is the key role of the project manager. </a:t>
            </a:r>
            <a:endParaRPr lang="en-ZW" dirty="0" smtClean="0"/>
          </a:p>
          <a:p>
            <a:pPr algn="just"/>
            <a:endParaRPr lang="en-ZW" dirty="0" smtClean="0"/>
          </a:p>
          <a:p>
            <a:pPr marL="342900" indent="-342900" algn="just">
              <a:buFont typeface="Wingdings" panose="05000000000000000000" pitchFamily="2" charset="2"/>
              <a:buChar char="q"/>
            </a:pPr>
            <a:r>
              <a:rPr lang="en-ZW" dirty="0" smtClean="0"/>
              <a:t>Performing </a:t>
            </a:r>
            <a:r>
              <a:rPr lang="en-ZW" dirty="0"/>
              <a:t>integration comprises of the ‘Plan, Do, Check and Act’ of integrating the efforts and work of all to achieve the project goals.</a:t>
            </a: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896598" y="1825625"/>
            <a:ext cx="1022031"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13</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764087"/>
            <a:ext cx="11558588" cy="739036"/>
          </a:xfrm>
        </p:spPr>
        <p:txBody>
          <a:bodyPr/>
          <a:lstStyle/>
          <a:p>
            <a:pPr algn="ctr"/>
            <a:r>
              <a:rPr lang="en-US" dirty="0">
                <a:solidFill>
                  <a:srgbClr val="FF0000"/>
                </a:solidFill>
              </a:rPr>
              <a:t>The Role of a Project /Program Management Office</a:t>
            </a:r>
            <a:endParaRPr lang="en-US"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503122"/>
            <a:ext cx="9256733" cy="4759891"/>
          </a:xfrm>
        </p:spPr>
        <p:txBody>
          <a:bodyPr/>
          <a:lstStyle/>
          <a:p>
            <a:pPr marL="342900" indent="-342900" algn="just">
              <a:buFont typeface="Wingdings" panose="05000000000000000000" pitchFamily="2" charset="2"/>
              <a:buChar char="q"/>
            </a:pPr>
            <a:r>
              <a:rPr lang="en-ZW" dirty="0"/>
              <a:t>The most important role of a project manager is that of an </a:t>
            </a:r>
            <a:r>
              <a:rPr lang="en-ZW" u="sng" dirty="0"/>
              <a:t>integrator</a:t>
            </a:r>
            <a:r>
              <a:rPr lang="en-ZW" dirty="0"/>
              <a:t>.  Not only should </a:t>
            </a:r>
            <a:r>
              <a:rPr lang="en-ZW" dirty="0" smtClean="0"/>
              <a:t>she/he  </a:t>
            </a:r>
            <a:r>
              <a:rPr lang="en-ZW" dirty="0"/>
              <a:t>get this but </a:t>
            </a:r>
            <a:r>
              <a:rPr lang="en-ZW" dirty="0" smtClean="0"/>
              <a:t>he/she </a:t>
            </a:r>
            <a:r>
              <a:rPr lang="en-ZW" dirty="0"/>
              <a:t>should know how to communicate this to others around </a:t>
            </a:r>
            <a:r>
              <a:rPr lang="en-ZW" dirty="0" smtClean="0"/>
              <a:t>him/her </a:t>
            </a:r>
            <a:r>
              <a:rPr lang="en-ZW" dirty="0"/>
              <a:t>both </a:t>
            </a:r>
            <a:r>
              <a:rPr lang="en-ZW" dirty="0" smtClean="0"/>
              <a:t>inside </a:t>
            </a:r>
            <a:r>
              <a:rPr lang="en-ZW" dirty="0"/>
              <a:t>teams and outside. </a:t>
            </a:r>
            <a:r>
              <a:rPr lang="en-ZW" dirty="0" err="1" smtClean="0"/>
              <a:t>He/She</a:t>
            </a:r>
            <a:r>
              <a:rPr lang="en-ZW" dirty="0" smtClean="0"/>
              <a:t> is </a:t>
            </a:r>
            <a:r>
              <a:rPr lang="en-ZW" dirty="0"/>
              <a:t>not just </a:t>
            </a:r>
            <a:r>
              <a:rPr lang="en-ZW" dirty="0" smtClean="0"/>
              <a:t>a scheduler, </a:t>
            </a:r>
            <a:r>
              <a:rPr lang="en-ZW" dirty="0"/>
              <a:t>cost </a:t>
            </a:r>
            <a:r>
              <a:rPr lang="en-ZW" dirty="0" smtClean="0"/>
              <a:t>manager, </a:t>
            </a:r>
            <a:r>
              <a:rPr lang="en-ZW" dirty="0"/>
              <a:t>quality or risk </a:t>
            </a:r>
            <a:r>
              <a:rPr lang="en-ZW" dirty="0" smtClean="0"/>
              <a:t>manager.</a:t>
            </a:r>
            <a:r>
              <a:rPr lang="en-ZW" dirty="0"/>
              <a:t>  </a:t>
            </a:r>
            <a:endParaRPr lang="en-US" dirty="0"/>
          </a:p>
          <a:p>
            <a:pPr marL="342900" indent="-342900" algn="just">
              <a:buFont typeface="Wingdings" panose="05000000000000000000" pitchFamily="2" charset="2"/>
              <a:buChar char="q"/>
            </a:pPr>
            <a:r>
              <a:rPr lang="en-ZW" dirty="0" smtClean="0"/>
              <a:t>He/she is </a:t>
            </a:r>
            <a:r>
              <a:rPr lang="en-ZW" dirty="0"/>
              <a:t>the orchestra leader. </a:t>
            </a:r>
            <a:r>
              <a:rPr lang="en-ZW" dirty="0" smtClean="0"/>
              <a:t>He is the </a:t>
            </a:r>
            <a:r>
              <a:rPr lang="en-ZW" dirty="0"/>
              <a:t>integrator of all the moving parts in </a:t>
            </a:r>
            <a:r>
              <a:rPr lang="en-ZW" dirty="0" smtClean="0"/>
              <a:t>the project. She is </a:t>
            </a:r>
            <a:r>
              <a:rPr lang="en-ZW" dirty="0"/>
              <a:t>there to make sure that everyone does what they are supposed to do.  </a:t>
            </a:r>
            <a:endParaRPr lang="en-ZW" dirty="0" smtClean="0"/>
          </a:p>
          <a:p>
            <a:pPr marL="342900" indent="-342900" algn="just">
              <a:buFont typeface="Wingdings" panose="05000000000000000000" pitchFamily="2" charset="2"/>
              <a:buChar char="q"/>
            </a:pPr>
            <a:r>
              <a:rPr lang="en-ZW" dirty="0" smtClean="0"/>
              <a:t>To </a:t>
            </a:r>
            <a:r>
              <a:rPr lang="en-ZW" dirty="0"/>
              <a:t>connect all these people and parts and moving objects and at the same time to make sure that a good </a:t>
            </a:r>
            <a:r>
              <a:rPr lang="en-ZW" dirty="0" smtClean="0"/>
              <a:t>communication </a:t>
            </a:r>
            <a:r>
              <a:rPr lang="en-ZW" dirty="0"/>
              <a:t>process is in place so that everyone knows what they need to know, when they need to know it and in a format that they can easily consume.</a:t>
            </a: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797436" y="1825625"/>
            <a:ext cx="1121194"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14</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688931"/>
            <a:ext cx="11558588" cy="688932"/>
          </a:xfrm>
        </p:spPr>
        <p:txBody>
          <a:bodyPr/>
          <a:lstStyle/>
          <a:p>
            <a:pPr algn="ctr"/>
            <a:r>
              <a:rPr lang="en-US" dirty="0">
                <a:solidFill>
                  <a:srgbClr val="FF0000"/>
                </a:solidFill>
              </a:rPr>
              <a:t>The Role of a Project /Program Management Office</a:t>
            </a:r>
            <a:endParaRPr lang="en-US"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825625"/>
            <a:ext cx="9256733" cy="4210050"/>
          </a:xfrm>
        </p:spPr>
        <p:txBody>
          <a:bodyPr/>
          <a:lstStyle/>
          <a:p>
            <a:pPr marL="342900" indent="-342900" algn="just">
              <a:buFont typeface="Wingdings" panose="05000000000000000000" pitchFamily="2" charset="2"/>
              <a:buChar char="q"/>
            </a:pPr>
            <a:r>
              <a:rPr lang="en-ZW" dirty="0"/>
              <a:t>If the violins go off on a tangent, the orchestra leader needs to deal with this change and make sure that the show goes on with everyone moving together. </a:t>
            </a:r>
            <a:endParaRPr lang="en-ZW" dirty="0" smtClean="0"/>
          </a:p>
          <a:p>
            <a:pPr marL="342900" indent="-342900" algn="just">
              <a:buFont typeface="Wingdings" panose="05000000000000000000" pitchFamily="2" charset="2"/>
              <a:buChar char="q"/>
            </a:pPr>
            <a:r>
              <a:rPr lang="en-ZW" dirty="0" smtClean="0"/>
              <a:t>When </a:t>
            </a:r>
            <a:r>
              <a:rPr lang="en-ZW" dirty="0"/>
              <a:t>a contractor doesn’t deliver on time, the project manager needs to make sure that all other parts of the puzzle are aware and can adjust.  </a:t>
            </a:r>
            <a:endParaRPr lang="en-ZW" dirty="0" smtClean="0"/>
          </a:p>
          <a:p>
            <a:pPr marL="342900" indent="-342900" algn="just">
              <a:buFont typeface="Wingdings" panose="05000000000000000000" pitchFamily="2" charset="2"/>
              <a:buChar char="q"/>
            </a:pPr>
            <a:r>
              <a:rPr lang="en-ZW" dirty="0" smtClean="0"/>
              <a:t>From </a:t>
            </a:r>
            <a:r>
              <a:rPr lang="en-ZW" dirty="0"/>
              <a:t>major stakeholders to the people in the trenches doing the work, the project manager sees everyone and everything at all times and makes sure that with all the bumps and curves and problems, the project will get delivered as best </a:t>
            </a:r>
            <a:r>
              <a:rPr lang="en-ZW" dirty="0" smtClean="0"/>
              <a:t> can be and </a:t>
            </a:r>
            <a:r>
              <a:rPr lang="en-ZW" dirty="0"/>
              <a:t>as promised.</a:t>
            </a: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784910" y="1825625"/>
            <a:ext cx="1133720"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15</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a:solidFill>
                  <a:srgbClr val="FF0000"/>
                </a:solidFill>
              </a:rPr>
              <a:t>The Role of a Project /Program Management Office</a:t>
            </a:r>
            <a:endParaRPr lang="en-US"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202500"/>
            <a:ext cx="9256733" cy="5010410"/>
          </a:xfrm>
        </p:spPr>
        <p:txBody>
          <a:bodyPr/>
          <a:lstStyle/>
          <a:p>
            <a:pPr marL="342900" indent="-342900" algn="just">
              <a:buFont typeface="Wingdings" panose="05000000000000000000" pitchFamily="2" charset="2"/>
              <a:buChar char="q"/>
            </a:pPr>
            <a:r>
              <a:rPr lang="en-ZW" dirty="0"/>
              <a:t>The project manager must have a combination of skills including an ability to ask penetrating questions, detect unstated assumptions and resolve conflicts, as well as more general management skills</a:t>
            </a:r>
            <a:r>
              <a:rPr lang="en-ZW" dirty="0" smtClean="0"/>
              <a:t>.</a:t>
            </a:r>
          </a:p>
          <a:p>
            <a:pPr algn="just"/>
            <a:endParaRPr lang="en-US" dirty="0"/>
          </a:p>
          <a:p>
            <a:pPr marL="342900" indent="-342900">
              <a:buFont typeface="Wingdings" panose="05000000000000000000" pitchFamily="2" charset="2"/>
              <a:buChar char="q"/>
            </a:pPr>
            <a:r>
              <a:rPr lang="en-ZW" dirty="0"/>
              <a:t>Key among a project manager's duties is the recognition that risk directly impacts the likelihood of success and that this risk must be both formally and informally measured throughout the lifetime of a project</a:t>
            </a:r>
            <a:r>
              <a:rPr lang="en-ZW" dirty="0" smtClean="0"/>
              <a:t>.</a:t>
            </a:r>
          </a:p>
          <a:p>
            <a:endParaRPr lang="en-ZW" dirty="0" smtClean="0"/>
          </a:p>
          <a:p>
            <a:pPr marL="342900" indent="-342900">
              <a:buFont typeface="Wingdings" panose="05000000000000000000" pitchFamily="2" charset="2"/>
              <a:buChar char="q"/>
            </a:pPr>
            <a:r>
              <a:rPr lang="en-ZW" dirty="0"/>
              <a:t>Risks arise from uncertainty, and the successful project manager is the one who focuses on this as their primary concern. Most of the issues that impact a project result in one way or another from risk.</a:t>
            </a:r>
          </a:p>
          <a:p>
            <a:r>
              <a:rPr lang="en-ZW" dirty="0"/>
              <a:t/>
            </a:r>
            <a:br>
              <a:rPr lang="en-ZW" dirty="0"/>
            </a:b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896598" y="1825625"/>
            <a:ext cx="1022031"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16</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1402916"/>
          </a:xfrm>
        </p:spPr>
        <p:txBody>
          <a:bodyPr/>
          <a:lstStyle/>
          <a:p>
            <a:pPr algn="just"/>
            <a:r>
              <a:rPr lang="en-ZW" sz="2400" dirty="0"/>
              <a:t>A project manager is a person who has the overall responsibility for the successful initiation, planning, design, execution, monitoring, controlling and closure of a project. Construction, petrochemical, architecture, information technology and many different industries that produce products and services use this job title.</a:t>
            </a:r>
            <a:endParaRPr lang="en-US" sz="2400"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1465858" y="1825625"/>
            <a:ext cx="452771"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17</a:t>
            </a:fld>
            <a:endParaRPr lang="en-US"/>
          </a:p>
        </p:txBody>
      </p:sp>
      <p:pic>
        <p:nvPicPr>
          <p:cNvPr id="8" name="Content Placeholder 7" descr="Image result for engineering project management"/>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27551" y="2167002"/>
            <a:ext cx="9669048" cy="4008329"/>
          </a:xfrm>
          <a:prstGeom prst="rect">
            <a:avLst/>
          </a:prstGeom>
          <a:noFill/>
          <a:ln>
            <a:noFill/>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1603332"/>
          </a:xfrm>
        </p:spPr>
        <p:txBody>
          <a:bodyPr/>
          <a:lstStyle/>
          <a:p>
            <a:pPr algn="just"/>
            <a:r>
              <a:rPr lang="en-ZW" sz="2400" dirty="0"/>
              <a:t>Megaprojects can be seen as the wild beasts in the project world, they are hard to tame, known for their complexity, vast size, expensive cost, and long time frame. These projects bring big changes in the geography of countries and life of people. Some of these megaprojects become landmarks for a country and bring significant prosperity, but some become unforgettable catastrophes. </a:t>
            </a:r>
            <a:endParaRPr lang="en-US" sz="2400"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18</a:t>
            </a:fld>
            <a:endParaRPr lang="en-US"/>
          </a:p>
        </p:txBody>
      </p:sp>
      <p:pic>
        <p:nvPicPr>
          <p:cNvPr id="12" name="Content Placeholder 11" descr="Image result for Mega projects management"/>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67628" y="2354893"/>
            <a:ext cx="7690980" cy="3908121"/>
          </a:xfrm>
          <a:prstGeom prst="rect">
            <a:avLst/>
          </a:prstGeom>
          <a:noFill/>
          <a:ln>
            <a:noFill/>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1002082"/>
          </a:xfrm>
        </p:spPr>
        <p:txBody>
          <a:bodyPr/>
          <a:lstStyle/>
          <a:p>
            <a:pPr algn="ctr"/>
            <a:r>
              <a:rPr lang="en-US" dirty="0">
                <a:solidFill>
                  <a:srgbClr val="FF0000"/>
                </a:solidFill>
              </a:rPr>
              <a:t>Need for a Public Sector Project Management Office (PMO)</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19</a:t>
            </a:fld>
            <a:endParaRPr lang="en-US"/>
          </a:p>
        </p:txBody>
      </p:sp>
      <p:pic>
        <p:nvPicPr>
          <p:cNvPr id="8" name="Content Placeholder 7" descr="Image result for engineering project management"/>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78072" y="1825625"/>
            <a:ext cx="8654148" cy="4036556"/>
          </a:xfrm>
          <a:prstGeom prst="rect">
            <a:avLst/>
          </a:prstGeom>
          <a:noFill/>
          <a:ln>
            <a:noFill/>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C4663-71F1-CA45-A7CF-CC4960D93326}"/>
              </a:ext>
            </a:extLst>
          </p:cNvPr>
          <p:cNvSpPr>
            <a:spLocks noGrp="1"/>
          </p:cNvSpPr>
          <p:nvPr>
            <p:ph type="title"/>
          </p:nvPr>
        </p:nvSpPr>
        <p:spPr>
          <a:xfrm>
            <a:off x="314325" y="302838"/>
            <a:ext cx="11558588" cy="811978"/>
          </a:xfrm>
        </p:spPr>
        <p:txBody>
          <a:bodyPr/>
          <a:lstStyle/>
          <a:p>
            <a:pPr algn="ctr"/>
            <a:r>
              <a:rPr lang="en-US" dirty="0">
                <a:solidFill>
                  <a:srgbClr val="FF0000"/>
                </a:solidFill>
              </a:rPr>
              <a:t>Presentation </a:t>
            </a:r>
            <a:r>
              <a:rPr lang="en-US" dirty="0" smtClean="0">
                <a:solidFill>
                  <a:srgbClr val="FF0000"/>
                </a:solidFill>
              </a:rPr>
              <a:t>Outline</a:t>
            </a:r>
            <a:endParaRPr lang="en-US" dirty="0"/>
          </a:p>
        </p:txBody>
      </p:sp>
      <p:sp>
        <p:nvSpPr>
          <p:cNvPr id="3" name="Content Placeholder 2">
            <a:extLst>
              <a:ext uri="{FF2B5EF4-FFF2-40B4-BE49-F238E27FC236}">
                <a16:creationId xmlns:a16="http://schemas.microsoft.com/office/drawing/2014/main" xmlns="" id="{DBE6F3D1-978A-7C4E-9DA7-0D1562E07FE0}"/>
              </a:ext>
            </a:extLst>
          </p:cNvPr>
          <p:cNvSpPr>
            <a:spLocks noGrp="1"/>
          </p:cNvSpPr>
          <p:nvPr>
            <p:ph idx="1"/>
          </p:nvPr>
        </p:nvSpPr>
        <p:spPr/>
        <p:txBody>
          <a:bodyPr/>
          <a:lstStyle/>
          <a:p>
            <a:pPr marL="342900" indent="-342900" algn="just">
              <a:buFont typeface="Wingdings" panose="05000000000000000000" pitchFamily="2" charset="2"/>
              <a:buChar char="q"/>
            </a:pPr>
            <a:r>
              <a:rPr lang="en-US" dirty="0" smtClean="0"/>
              <a:t>Background</a:t>
            </a:r>
            <a:endParaRPr lang="en-US" dirty="0"/>
          </a:p>
          <a:p>
            <a:pPr algn="just"/>
            <a:endParaRPr lang="en-US" dirty="0"/>
          </a:p>
          <a:p>
            <a:pPr marL="342900" indent="-342900" algn="just">
              <a:buFont typeface="Wingdings" panose="05000000000000000000" pitchFamily="2" charset="2"/>
              <a:buChar char="q"/>
            </a:pPr>
            <a:r>
              <a:rPr lang="en-US" dirty="0"/>
              <a:t>What is a Project or Program</a:t>
            </a:r>
          </a:p>
          <a:p>
            <a:pPr algn="just"/>
            <a:endParaRPr lang="en-US" dirty="0"/>
          </a:p>
          <a:p>
            <a:pPr marL="342900" indent="-342900" algn="just">
              <a:buFont typeface="Wingdings" panose="05000000000000000000" pitchFamily="2" charset="2"/>
              <a:buChar char="q"/>
            </a:pPr>
            <a:r>
              <a:rPr lang="en-US" dirty="0"/>
              <a:t>Major Risks and Challenges common in Megaprojects</a:t>
            </a:r>
          </a:p>
          <a:p>
            <a:pPr algn="just"/>
            <a:endParaRPr lang="en-US" dirty="0"/>
          </a:p>
          <a:p>
            <a:pPr marL="342900" indent="-342900" algn="just">
              <a:buFont typeface="Wingdings" panose="05000000000000000000" pitchFamily="2" charset="2"/>
              <a:buChar char="q"/>
            </a:pPr>
            <a:r>
              <a:rPr lang="en-US" dirty="0"/>
              <a:t>The Role of a Project /Program Management Office</a:t>
            </a:r>
          </a:p>
          <a:p>
            <a:pPr algn="just"/>
            <a:endParaRPr lang="en-US" dirty="0"/>
          </a:p>
          <a:p>
            <a:pPr marL="342900" indent="-342900" algn="just">
              <a:buFont typeface="Wingdings" panose="05000000000000000000" pitchFamily="2" charset="2"/>
              <a:buChar char="q"/>
            </a:pPr>
            <a:r>
              <a:rPr lang="en-US" dirty="0"/>
              <a:t>Way forward for Zimbabwe</a:t>
            </a:r>
          </a:p>
          <a:p>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a:p>
        </p:txBody>
      </p:sp>
      <p:sp>
        <p:nvSpPr>
          <p:cNvPr id="4" name="Date Placeholder 3">
            <a:extLst>
              <a:ext uri="{FF2B5EF4-FFF2-40B4-BE49-F238E27FC236}">
                <a16:creationId xmlns:a16="http://schemas.microsoft.com/office/drawing/2014/main" xmlns="" id="{17880F3D-7D47-A94A-8E9F-DF8027DBBB0A}"/>
              </a:ext>
            </a:extLst>
          </p:cNvPr>
          <p:cNvSpPr>
            <a:spLocks noGrp="1"/>
          </p:cNvSpPr>
          <p:nvPr>
            <p:ph type="dt" sz="half" idx="10"/>
          </p:nvPr>
        </p:nvSpPr>
        <p:spPr/>
        <p:txBody>
          <a:bodyPr/>
          <a:lstStyle/>
          <a:p>
            <a:r>
              <a:rPr lang="en-US" dirty="0" smtClean="0"/>
              <a:t>   </a:t>
            </a:r>
            <a:r>
              <a:rPr lang="en-US" dirty="0" smtClean="0">
                <a:solidFill>
                  <a:srgbClr val="0070C0"/>
                </a:solidFill>
              </a:rPr>
              <a:t>08 November, 2019</a:t>
            </a:r>
            <a:endParaRPr lang="en-US" dirty="0">
              <a:solidFill>
                <a:srgbClr val="0070C0"/>
              </a:solidFill>
            </a:endParaRPr>
          </a:p>
        </p:txBody>
      </p:sp>
      <p:sp>
        <p:nvSpPr>
          <p:cNvPr id="5" name="Footer Placeholder 4">
            <a:extLst>
              <a:ext uri="{FF2B5EF4-FFF2-40B4-BE49-F238E27FC236}">
                <a16:creationId xmlns:a16="http://schemas.microsoft.com/office/drawing/2014/main" xmlns="" id="{0055C3B5-DC14-954E-9C19-C62140CB72D7}"/>
              </a:ext>
            </a:extLst>
          </p:cNvPr>
          <p:cNvSpPr>
            <a:spLocks noGrp="1"/>
          </p:cNvSpPr>
          <p:nvPr>
            <p:ph type="ftr" sz="quarter" idx="11"/>
          </p:nvPr>
        </p:nvSpPr>
        <p:spPr/>
        <p:txBody>
          <a:bodyPr/>
          <a:lstStyle/>
          <a:p>
            <a:r>
              <a:rPr lang="en-US" dirty="0" smtClean="0">
                <a:solidFill>
                  <a:srgbClr val="0070C0"/>
                </a:solidFill>
              </a:rPr>
              <a:t>Engineering Council of Zimbabwe</a:t>
            </a:r>
            <a:endParaRPr lang="en-US" dirty="0">
              <a:solidFill>
                <a:srgbClr val="0070C0"/>
              </a:solidFill>
            </a:endParaRPr>
          </a:p>
        </p:txBody>
      </p:sp>
      <p:sp>
        <p:nvSpPr>
          <p:cNvPr id="6" name="Slide Number Placeholder 5">
            <a:extLst>
              <a:ext uri="{FF2B5EF4-FFF2-40B4-BE49-F238E27FC236}">
                <a16:creationId xmlns:a16="http://schemas.microsoft.com/office/drawing/2014/main" xmlns="" id="{720B69CA-1C9A-7045-8861-E0372493136A}"/>
              </a:ext>
            </a:extLst>
          </p:cNvPr>
          <p:cNvSpPr>
            <a:spLocks noGrp="1"/>
          </p:cNvSpPr>
          <p:nvPr>
            <p:ph type="sldNum" sz="quarter" idx="12"/>
          </p:nvPr>
        </p:nvSpPr>
        <p:spPr/>
        <p:txBody>
          <a:bodyPr/>
          <a:lstStyle/>
          <a:p>
            <a:fld id="{6973FCEF-5573-7E43-8272-70C9D66591DA}" type="slidenum">
              <a:rPr lang="en-US" smtClean="0"/>
              <a:t>2</a:t>
            </a:fld>
            <a:endParaRPr lang="en-US" dirty="0"/>
          </a:p>
        </p:txBody>
      </p:sp>
    </p:spTree>
    <p:extLst>
      <p:ext uri="{BB962C8B-B14F-4D97-AF65-F5344CB8AC3E}">
        <p14:creationId xmlns:p14="http://schemas.microsoft.com/office/powerpoint/2010/main" val="2426355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989556"/>
          </a:xfrm>
        </p:spPr>
        <p:txBody>
          <a:bodyPr/>
          <a:lstStyle/>
          <a:p>
            <a:pPr algn="ctr"/>
            <a:r>
              <a:rPr lang="en-US" dirty="0">
                <a:solidFill>
                  <a:srgbClr val="FF0000"/>
                </a:solidFill>
              </a:rPr>
              <a:t>Need for a Public Sector Project Management Office (PMO)</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20</a:t>
            </a:fld>
            <a:endParaRPr lang="en-US"/>
          </a:p>
        </p:txBody>
      </p:sp>
      <p:pic>
        <p:nvPicPr>
          <p:cNvPr id="8" name="Content Placeholder 7" descr="Image result for engineering project management"/>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3644" y="1515649"/>
            <a:ext cx="8592855" cy="4840327"/>
          </a:xfrm>
          <a:prstGeom prst="rect">
            <a:avLst/>
          </a:prstGeom>
          <a:noFill/>
          <a:ln>
            <a:noFill/>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951978"/>
          </a:xfrm>
        </p:spPr>
        <p:txBody>
          <a:bodyPr/>
          <a:lstStyle/>
          <a:p>
            <a:pPr marL="342900" indent="-342900" algn="ctr"/>
            <a:r>
              <a:rPr lang="en-US" dirty="0">
                <a:solidFill>
                  <a:srgbClr val="FF0000"/>
                </a:solidFill>
              </a:rPr>
              <a:t>Way forward for Zimbabwe</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21</a:t>
            </a:fld>
            <a:endParaRPr lang="en-US"/>
          </a:p>
        </p:txBody>
      </p:sp>
      <p:pic>
        <p:nvPicPr>
          <p:cNvPr id="8" name="Content Placeholder 7" descr="Image result for engineering project management"/>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0493" y="1377863"/>
            <a:ext cx="9294311" cy="4784941"/>
          </a:xfrm>
          <a:prstGeom prst="rect">
            <a:avLst/>
          </a:prstGeom>
          <a:noFill/>
          <a:ln>
            <a:noFill/>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a:solidFill>
                  <a:srgbClr val="FF0000"/>
                </a:solidFill>
              </a:rPr>
              <a:t>Way forward for Zimbabwe</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22</a:t>
            </a:fld>
            <a:endParaRPr lang="en-US"/>
          </a:p>
        </p:txBody>
      </p:sp>
      <p:pic>
        <p:nvPicPr>
          <p:cNvPr id="8" name="Content Placeholder 7" descr="Image result for Mega projects management"/>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3227" y="1440493"/>
            <a:ext cx="8693063" cy="4457069"/>
          </a:xfrm>
          <a:prstGeom prst="rect">
            <a:avLst/>
          </a:prstGeom>
          <a:noFill/>
          <a:ln>
            <a:noFill/>
          </a:ln>
        </p:spPr>
      </p:pic>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864296"/>
          </a:xfrm>
        </p:spPr>
        <p:txBody>
          <a:bodyPr/>
          <a:lstStyle/>
          <a:p>
            <a:pPr algn="ctr"/>
            <a:r>
              <a:rPr lang="en-US" dirty="0">
                <a:solidFill>
                  <a:srgbClr val="FF0000"/>
                </a:solidFill>
              </a:rPr>
              <a:t>Way forward for Zimbabwe</a:t>
            </a:r>
            <a:endParaRPr lang="en-US"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478071"/>
            <a:ext cx="9256733" cy="4877906"/>
          </a:xfrm>
        </p:spPr>
        <p:txBody>
          <a:bodyPr/>
          <a:lstStyle/>
          <a:p>
            <a:pPr marL="342900" indent="-342900" algn="just">
              <a:buFont typeface="Wingdings" panose="05000000000000000000" pitchFamily="2" charset="2"/>
              <a:buChar char="q"/>
            </a:pPr>
            <a:r>
              <a:rPr lang="en-US" dirty="0" smtClean="0"/>
              <a:t>There is a clarion call for the Zimbabwe Government to take advantage of the available skills in the country in the field of Project Management to provide expert oversight on the various megaprojects being implemented.</a:t>
            </a:r>
          </a:p>
          <a:p>
            <a:pPr marL="342900" indent="-342900" algn="just">
              <a:buFont typeface="Wingdings" panose="05000000000000000000" pitchFamily="2" charset="2"/>
              <a:buChar char="q"/>
            </a:pPr>
            <a:r>
              <a:rPr lang="en-ZW" dirty="0"/>
              <a:t>Governments of a number of developed and emerging economies have gone to the extent of mandating enabling policies geared towards the acceleration of project management talent development in the public and private sectors in order to spur economic growth support. </a:t>
            </a:r>
            <a:endParaRPr lang="en-ZW" dirty="0" smtClean="0"/>
          </a:p>
          <a:p>
            <a:pPr marL="342900" indent="-342900" algn="just">
              <a:buFont typeface="Wingdings" panose="05000000000000000000" pitchFamily="2" charset="2"/>
              <a:buChar char="q"/>
            </a:pPr>
            <a:r>
              <a:rPr lang="en-ZW" dirty="0" smtClean="0"/>
              <a:t>It does not make sense to invest huge sums of money to implement public sector megaprojects which fail to reach finality withi</a:t>
            </a:r>
            <a:r>
              <a:rPr lang="en-ZW" dirty="0" smtClean="0"/>
              <a:t>n the budget, timelines and meeting quality standards by trying to serve on the cost of employing the right Project Management Skills – </a:t>
            </a:r>
            <a:r>
              <a:rPr lang="en-ZW" dirty="0" smtClean="0">
                <a:solidFill>
                  <a:srgbClr val="FF0000"/>
                </a:solidFill>
              </a:rPr>
              <a:t>“penny wise pound foolish” </a:t>
            </a:r>
            <a:r>
              <a:rPr lang="en-ZW" dirty="0" smtClean="0">
                <a:solidFill>
                  <a:srgbClr val="FF0000"/>
                </a:solidFill>
              </a:rPr>
              <a:t> </a:t>
            </a:r>
            <a:r>
              <a:rPr lang="en-US" dirty="0" smtClean="0">
                <a:solidFill>
                  <a:srgbClr val="FF0000"/>
                </a:solidFill>
              </a:rPr>
              <a:t> </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23</a:t>
            </a:fld>
            <a:endParaRPr lang="en-US"/>
          </a:p>
        </p:txBody>
      </p:sp>
    </p:spTree>
    <p:extLst>
      <p:ext uri="{BB962C8B-B14F-4D97-AF65-F5344CB8AC3E}">
        <p14:creationId xmlns:p14="http://schemas.microsoft.com/office/powerpoint/2010/main" val="560473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smtClean="0">
                <a:solidFill>
                  <a:srgbClr val="FF0000"/>
                </a:solidFill>
              </a:rPr>
              <a:t>Concluding Remarks</a:t>
            </a: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24</a:t>
            </a:fld>
            <a:endParaRPr lang="en-US"/>
          </a:p>
        </p:txBody>
      </p:sp>
      <p:pic>
        <p:nvPicPr>
          <p:cNvPr id="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1315234" y="1365337"/>
            <a:ext cx="9770300" cy="47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473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48140-24C0-B646-8E82-5F287928DA90}"/>
              </a:ext>
            </a:extLst>
          </p:cNvPr>
          <p:cNvSpPr>
            <a:spLocks noGrp="1"/>
          </p:cNvSpPr>
          <p:nvPr>
            <p:ph type="ctrTitle"/>
          </p:nvPr>
        </p:nvSpPr>
        <p:spPr>
          <a:xfrm>
            <a:off x="329184" y="1803748"/>
            <a:ext cx="4842891" cy="3277840"/>
          </a:xfrm>
        </p:spPr>
        <p:txBody>
          <a:bodyPr/>
          <a:lstStyle/>
          <a:p>
            <a:pPr algn="ct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Thank you For listing</a:t>
            </a:r>
            <a:endParaRPr lang="en-US" sz="2800" dirty="0"/>
          </a:p>
        </p:txBody>
      </p:sp>
      <p:sp>
        <p:nvSpPr>
          <p:cNvPr id="4" name="Text Placeholder 3">
            <a:extLst>
              <a:ext uri="{FF2B5EF4-FFF2-40B4-BE49-F238E27FC236}">
                <a16:creationId xmlns:a16="http://schemas.microsoft.com/office/drawing/2014/main" xmlns="" id="{A417956E-D1D7-0946-BE71-6B7039C0D345}"/>
              </a:ext>
            </a:extLst>
          </p:cNvPr>
          <p:cNvSpPr>
            <a:spLocks noGrp="1"/>
          </p:cNvSpPr>
          <p:nvPr>
            <p:ph type="body" sz="quarter" idx="10"/>
          </p:nvPr>
        </p:nvSpPr>
        <p:spPr>
          <a:xfrm>
            <a:off x="314325" y="5724394"/>
            <a:ext cx="4740275" cy="839243"/>
          </a:xfrm>
        </p:spPr>
        <p:txBody>
          <a:bodyPr/>
          <a:lstStyle/>
          <a:p>
            <a:r>
              <a:rPr lang="en-US" sz="1100" i="1" dirty="0" err="1" smtClean="0"/>
              <a:t>Dr</a:t>
            </a:r>
            <a:r>
              <a:rPr lang="en-US" sz="1100" i="1" dirty="0" smtClean="0"/>
              <a:t>  </a:t>
            </a:r>
            <a:r>
              <a:rPr lang="en-US" sz="1100" i="1" dirty="0" err="1" smtClean="0"/>
              <a:t>eng.</a:t>
            </a:r>
            <a:r>
              <a:rPr lang="en-US" sz="1100" i="1" dirty="0" smtClean="0"/>
              <a:t> Ben </a:t>
            </a:r>
            <a:r>
              <a:rPr lang="en-US" sz="1100" i="1" dirty="0" err="1" smtClean="0"/>
              <a:t>rafemoyo</a:t>
            </a:r>
            <a:endParaRPr lang="en-US" sz="1100" i="1" dirty="0" smtClean="0"/>
          </a:p>
          <a:p>
            <a:r>
              <a:rPr lang="en-US" sz="1100" i="1" dirty="0" smtClean="0"/>
              <a:t>Chief executive officer</a:t>
            </a:r>
          </a:p>
          <a:p>
            <a:r>
              <a:rPr lang="en-US" sz="1100" i="1" dirty="0" smtClean="0"/>
              <a:t>Engineering council of </a:t>
            </a:r>
            <a:r>
              <a:rPr lang="en-US" sz="1100" i="1" dirty="0" err="1" smtClean="0"/>
              <a:t>zimbabwe</a:t>
            </a:r>
            <a:endParaRPr lang="en-US" sz="1100" i="1" dirty="0"/>
          </a:p>
          <a:p>
            <a:pPr lvl="1"/>
            <a:r>
              <a:rPr lang="en-US" sz="1100" i="1" dirty="0" smtClean="0"/>
              <a:t>benrafemoyo@ecz.co.zw</a:t>
            </a:r>
            <a:endParaRPr lang="en-US" sz="1100" i="1" dirty="0"/>
          </a:p>
        </p:txBody>
      </p:sp>
      <p:pic>
        <p:nvPicPr>
          <p:cNvPr id="5" name="Picture 4" descr="j023413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07783" y="1725983"/>
            <a:ext cx="2374661" cy="22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76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smtClean="0">
                <a:solidFill>
                  <a:srgbClr val="FF0000"/>
                </a:solidFill>
              </a:rPr>
              <a:t>Background</a:t>
            </a:r>
            <a:endParaRPr lang="en-US"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825625"/>
            <a:ext cx="9256733" cy="4210050"/>
          </a:xfrm>
        </p:spPr>
        <p:txBody>
          <a:bodyPr/>
          <a:lstStyle/>
          <a:p>
            <a:pPr marL="342900" indent="-342900" algn="just">
              <a:buFont typeface="Wingdings" panose="05000000000000000000" pitchFamily="2" charset="2"/>
              <a:buChar char="q"/>
            </a:pPr>
            <a:r>
              <a:rPr lang="en-ZW" dirty="0" smtClean="0"/>
              <a:t>The </a:t>
            </a:r>
            <a:r>
              <a:rPr lang="en-ZW" dirty="0"/>
              <a:t>requirements of public </a:t>
            </a:r>
            <a:r>
              <a:rPr lang="en-ZW" dirty="0" smtClean="0"/>
              <a:t>administration </a:t>
            </a:r>
            <a:r>
              <a:rPr lang="en-ZW" dirty="0"/>
              <a:t>institutions are increasing and projects becoming progressively challenging. Managing a project is a complex activity, in particular when it involves many people working over long periods of time and many different stakeholders</a:t>
            </a:r>
            <a:r>
              <a:rPr lang="en-ZW" dirty="0" smtClean="0"/>
              <a:t>.</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ZW" dirty="0"/>
              <a:t>This increasing complexity requires management practices and tools that assure an efficient use of resources. In this context, a Project Management Office (PMO) can be of great value. </a:t>
            </a:r>
            <a:endParaRPr lang="en-ZW" dirty="0" smtClean="0"/>
          </a:p>
          <a:p>
            <a:pPr marL="342900" indent="-342900" algn="just">
              <a:buFont typeface="Wingdings" panose="05000000000000000000" pitchFamily="2" charset="2"/>
              <a:buChar char="q"/>
            </a:pPr>
            <a:endParaRPr lang="en-US" dirty="0"/>
          </a:p>
          <a:p>
            <a:pPr algn="just"/>
            <a:r>
              <a:rPr lang="en-US" dirty="0" smtClean="0"/>
              <a:t>                                                 </a:t>
            </a:r>
            <a:r>
              <a:rPr lang="en-US" sz="1200" dirty="0" smtClean="0"/>
              <a:t>By </a:t>
            </a:r>
            <a:r>
              <a:rPr lang="en-ZW" sz="1200" dirty="0" smtClean="0"/>
              <a:t>Elsevier </a:t>
            </a:r>
            <a:r>
              <a:rPr lang="en-ZW" sz="1200" dirty="0"/>
              <a:t>B.V.</a:t>
            </a:r>
            <a:endParaRPr lang="en-US" sz="1200"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3</a:t>
            </a:fld>
            <a:endParaRPr lang="en-US"/>
          </a:p>
        </p:txBody>
      </p:sp>
    </p:spTree>
    <p:extLst>
      <p:ext uri="{BB962C8B-B14F-4D97-AF65-F5344CB8AC3E}">
        <p14:creationId xmlns:p14="http://schemas.microsoft.com/office/powerpoint/2010/main" val="3669790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smtClean="0">
                <a:solidFill>
                  <a:srgbClr val="FF0000"/>
                </a:solidFill>
              </a:rPr>
              <a:t>Background</a:t>
            </a:r>
            <a:endParaRPr lang="en-US"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825625"/>
            <a:ext cx="9256733" cy="4210050"/>
          </a:xfrm>
        </p:spPr>
        <p:txBody>
          <a:bodyPr/>
          <a:lstStyle/>
          <a:p>
            <a:pPr marL="342900" indent="-342900" algn="just">
              <a:buFont typeface="Wingdings" panose="05000000000000000000" pitchFamily="2" charset="2"/>
              <a:buChar char="q"/>
            </a:pPr>
            <a:r>
              <a:rPr lang="en-ZW" dirty="0"/>
              <a:t>At the strategic level, the role of the </a:t>
            </a:r>
            <a:r>
              <a:rPr lang="en-ZW" b="1" dirty="0"/>
              <a:t>PMO</a:t>
            </a:r>
            <a:r>
              <a:rPr lang="en-ZW" dirty="0"/>
              <a:t> is to guarantee that </a:t>
            </a:r>
            <a:r>
              <a:rPr lang="en-ZW" b="1" dirty="0"/>
              <a:t>projects</a:t>
            </a:r>
            <a:r>
              <a:rPr lang="en-ZW" dirty="0"/>
              <a:t> are aligned with the strategic objectives of the organization, so that </a:t>
            </a:r>
            <a:r>
              <a:rPr lang="en-ZW" b="1" dirty="0"/>
              <a:t>projects</a:t>
            </a:r>
            <a:r>
              <a:rPr lang="en-ZW" dirty="0"/>
              <a:t> assumed are consistent with the business long-term objectives (</a:t>
            </a:r>
            <a:r>
              <a:rPr lang="en-ZW" b="1" dirty="0"/>
              <a:t>project</a:t>
            </a:r>
            <a:r>
              <a:rPr lang="en-ZW" dirty="0"/>
              <a:t> and team members </a:t>
            </a:r>
            <a:r>
              <a:rPr lang="en-ZW" b="1" dirty="0"/>
              <a:t>have</a:t>
            </a:r>
            <a:r>
              <a:rPr lang="en-ZW" dirty="0"/>
              <a:t> a direct relation to the organization's strategic operating </a:t>
            </a:r>
            <a:r>
              <a:rPr lang="en-ZW" dirty="0" smtClean="0"/>
              <a:t>plans.</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ZW" dirty="0"/>
              <a:t>Implementing project management across an organization, both as a set of skills and as an integral component of an enterprise, is a significant </a:t>
            </a:r>
            <a:r>
              <a:rPr lang="en-ZW" dirty="0" err="1"/>
              <a:t>endeavor</a:t>
            </a:r>
            <a:r>
              <a:rPr lang="en-ZW" dirty="0"/>
              <a:t> that involves multiple coordinated activities and efforts. </a:t>
            </a: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4</a:t>
            </a:fld>
            <a:endParaRPr lang="en-US"/>
          </a:p>
        </p:txBody>
      </p:sp>
    </p:spTree>
    <p:extLst>
      <p:ext uri="{BB962C8B-B14F-4D97-AF65-F5344CB8AC3E}">
        <p14:creationId xmlns:p14="http://schemas.microsoft.com/office/powerpoint/2010/main" val="178701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764088"/>
          </a:xfrm>
        </p:spPr>
        <p:txBody>
          <a:bodyPr/>
          <a:lstStyle/>
          <a:p>
            <a:pPr marL="342900" indent="-342900" algn="ctr"/>
            <a:r>
              <a:rPr lang="en-US" dirty="0">
                <a:solidFill>
                  <a:srgbClr val="FF0000"/>
                </a:solidFill>
              </a:rPr>
              <a:t>What is a Project or </a:t>
            </a:r>
            <a:r>
              <a:rPr lang="en-US" dirty="0" smtClean="0">
                <a:solidFill>
                  <a:srgbClr val="FF0000"/>
                </a:solidFill>
              </a:rPr>
              <a:t>is it a Program?</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290181"/>
            <a:ext cx="9256733" cy="4745494"/>
          </a:xfrm>
        </p:spPr>
        <p:txBody>
          <a:bodyPr/>
          <a:lstStyle/>
          <a:p>
            <a:pPr marL="342900" indent="-342900" algn="just">
              <a:buFont typeface="Wingdings" panose="05000000000000000000" pitchFamily="2" charset="2"/>
              <a:buChar char="q"/>
            </a:pPr>
            <a:r>
              <a:rPr lang="en-ZW" dirty="0"/>
              <a:t>The difference between projects and programs has been ignored or confused by many people for </a:t>
            </a:r>
            <a:r>
              <a:rPr lang="en-ZW" dirty="0" smtClean="0"/>
              <a:t>a long time. </a:t>
            </a:r>
            <a:r>
              <a:rPr lang="en-ZW" dirty="0"/>
              <a:t>A project is chartered to create a specified “deliverable” as efficiently as </a:t>
            </a:r>
            <a:r>
              <a:rPr lang="en-ZW" dirty="0" smtClean="0"/>
              <a:t>possible</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US" dirty="0" smtClean="0"/>
              <a:t>On the other hand, </a:t>
            </a:r>
            <a:r>
              <a:rPr lang="en-ZW" dirty="0"/>
              <a:t>p</a:t>
            </a:r>
            <a:r>
              <a:rPr lang="en-ZW" dirty="0" smtClean="0"/>
              <a:t>rograms </a:t>
            </a:r>
            <a:r>
              <a:rPr lang="en-ZW" dirty="0"/>
              <a:t>focus on the coordination of a number of related projects and other activities, over time, to deliver benefits to the organization</a:t>
            </a:r>
            <a:r>
              <a:rPr lang="en-US" dirty="0" smtClean="0"/>
              <a:t> or communities.</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ZW" dirty="0"/>
              <a:t>Unfortunately, from the very beginnings of modern project management, the terms have often been used </a:t>
            </a:r>
            <a:r>
              <a:rPr lang="en-ZW" dirty="0" smtClean="0"/>
              <a:t>interchangeably</a:t>
            </a:r>
          </a:p>
          <a:p>
            <a:pPr marL="342900" indent="-342900" algn="just">
              <a:buFont typeface="Wingdings" panose="05000000000000000000" pitchFamily="2" charset="2"/>
              <a:buChar char="q"/>
            </a:pPr>
            <a:endParaRPr lang="en-US" dirty="0"/>
          </a:p>
          <a:p>
            <a:pPr algn="just"/>
            <a:r>
              <a:rPr lang="en-US" dirty="0" smtClean="0"/>
              <a:t>                                            </a:t>
            </a:r>
            <a:r>
              <a:rPr lang="en-ZW" sz="1200" dirty="0"/>
              <a:t>(Project Management Institute [PMI], 2008a).</a:t>
            </a:r>
            <a:endParaRPr lang="en-US" sz="1200"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759858" y="1825625"/>
            <a:ext cx="115877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5</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889348"/>
          </a:xfrm>
        </p:spPr>
        <p:txBody>
          <a:bodyPr/>
          <a:lstStyle/>
          <a:p>
            <a:pPr algn="ctr"/>
            <a:r>
              <a:rPr lang="en-ZW" b="1" dirty="0">
                <a:solidFill>
                  <a:srgbClr val="FF0000"/>
                </a:solidFill>
              </a:rPr>
              <a:t>The Four Dimensions of a Project or Program</a:t>
            </a:r>
            <a:endParaRPr lang="en-ZW" dirty="0">
              <a:solidFill>
                <a:srgbClr val="FF0000"/>
              </a:solidFill>
            </a:endParaRP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540701"/>
            <a:ext cx="9256733" cy="4494974"/>
          </a:xfrm>
        </p:spPr>
        <p:txBody>
          <a:bodyPr/>
          <a:lstStyle/>
          <a:p>
            <a:r>
              <a:rPr lang="en-ZW" sz="2800" dirty="0"/>
              <a:t>Every project or program has four basic dimensions</a:t>
            </a:r>
            <a:r>
              <a:rPr lang="en-ZW" sz="2800" dirty="0" smtClean="0"/>
              <a:t>:</a:t>
            </a:r>
          </a:p>
          <a:p>
            <a:endParaRPr lang="en-ZW" sz="2800" dirty="0"/>
          </a:p>
          <a:p>
            <a:pPr marL="342900" indent="-342900">
              <a:buFont typeface="Wingdings" panose="05000000000000000000" pitchFamily="2" charset="2"/>
              <a:buChar char="ü"/>
            </a:pPr>
            <a:r>
              <a:rPr lang="en-ZW" dirty="0"/>
              <a:t>Its inherent size, usually measured in terms of value</a:t>
            </a:r>
            <a:r>
              <a:rPr lang="en-ZW" dirty="0" smtClean="0"/>
              <a:t>;</a:t>
            </a:r>
          </a:p>
          <a:p>
            <a:endParaRPr lang="en-ZW" dirty="0"/>
          </a:p>
          <a:p>
            <a:pPr marL="342900" indent="-342900">
              <a:buFont typeface="Wingdings" panose="05000000000000000000" pitchFamily="2" charset="2"/>
              <a:buChar char="ü"/>
            </a:pPr>
            <a:r>
              <a:rPr lang="en-ZW" dirty="0"/>
              <a:t>The degree of technical difficulty in creating the output</a:t>
            </a:r>
            <a:r>
              <a:rPr lang="en-ZW" dirty="0" smtClean="0"/>
              <a:t>;</a:t>
            </a:r>
          </a:p>
          <a:p>
            <a:endParaRPr lang="en-ZW" dirty="0"/>
          </a:p>
          <a:p>
            <a:pPr marL="342900" indent="-342900">
              <a:buFont typeface="Wingdings" panose="05000000000000000000" pitchFamily="2" charset="2"/>
              <a:buChar char="ü"/>
            </a:pPr>
            <a:r>
              <a:rPr lang="en-ZW" dirty="0"/>
              <a:t>The complexity of the relationships (“small p” politics) with the stakeholders; </a:t>
            </a:r>
            <a:r>
              <a:rPr lang="en-ZW" dirty="0" smtClean="0"/>
              <a:t>and</a:t>
            </a:r>
          </a:p>
          <a:p>
            <a:endParaRPr lang="en-ZW" dirty="0"/>
          </a:p>
          <a:p>
            <a:pPr marL="342900" indent="-342900">
              <a:buFont typeface="Wingdings" panose="05000000000000000000" pitchFamily="2" charset="2"/>
              <a:buChar char="ü"/>
            </a:pPr>
            <a:r>
              <a:rPr lang="en-ZW" dirty="0"/>
              <a:t>The degree of uncertainty involved in the work.</a:t>
            </a:r>
          </a:p>
          <a:p>
            <a:pPr marL="342900" indent="-342900" algn="just">
              <a:buFont typeface="Wingdings" panose="05000000000000000000" pitchFamily="2" charset="2"/>
              <a:buChar char="q"/>
            </a:pP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158608" y="1825625"/>
            <a:ext cx="176002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6</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2"/>
            <a:ext cx="11558588" cy="1402022"/>
          </a:xfrm>
        </p:spPr>
        <p:txBody>
          <a:bodyPr/>
          <a:lstStyle/>
          <a:p>
            <a:pPr algn="just"/>
            <a:r>
              <a:rPr lang="en-ZW" dirty="0"/>
              <a:t>This increasing </a:t>
            </a:r>
            <a:r>
              <a:rPr lang="en-ZW" dirty="0">
                <a:solidFill>
                  <a:srgbClr val="FF0000"/>
                </a:solidFill>
              </a:rPr>
              <a:t>complexity</a:t>
            </a:r>
            <a:r>
              <a:rPr lang="en-ZW" dirty="0"/>
              <a:t> requires management practices and tools that assure an efficient use of resources. In this context, a Project </a:t>
            </a:r>
            <a:r>
              <a:rPr lang="en-ZW" dirty="0" smtClean="0"/>
              <a:t>Management Office </a:t>
            </a:r>
            <a:r>
              <a:rPr lang="en-ZW" dirty="0"/>
              <a:t>(PMO) can be of great value. </a:t>
            </a:r>
            <a:br>
              <a:rPr lang="en-ZW" dirty="0"/>
            </a:br>
            <a:endParaRPr lang="en-US" dirty="0">
              <a:solidFill>
                <a:srgbClr val="FF0000"/>
              </a:solidFill>
            </a:endParaRPr>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7</a:t>
            </a:fld>
            <a:endParaRPr lang="en-US"/>
          </a:p>
        </p:txBody>
      </p:sp>
      <p:pic>
        <p:nvPicPr>
          <p:cNvPr id="8" name="Picture 3"/>
          <p:cNvPicPr>
            <a:picLocks noGrp="1" noChangeAspect="1" noChangeArrowheads="1"/>
          </p:cNvPicPr>
          <p:nvPr>
            <p:ph sz="half" idx="1"/>
          </p:nvPr>
        </p:nvPicPr>
        <p:blipFill>
          <a:blip r:embed="rId2"/>
          <a:srcRect/>
          <a:stretch>
            <a:fillRect/>
          </a:stretch>
        </p:blipFill>
        <p:spPr bwMode="auto">
          <a:xfrm>
            <a:off x="1752314" y="1928114"/>
            <a:ext cx="8406384" cy="4005072"/>
          </a:xfrm>
          <a:prstGeom prst="rect">
            <a:avLst/>
          </a:prstGeom>
          <a:noFill/>
          <a:ln w="9525">
            <a:noFill/>
            <a:miter lim="800000"/>
            <a:headEnd/>
            <a:tailEnd/>
          </a:ln>
        </p:spPr>
      </p:pic>
    </p:spTree>
    <p:extLst>
      <p:ext uri="{BB962C8B-B14F-4D97-AF65-F5344CB8AC3E}">
        <p14:creationId xmlns:p14="http://schemas.microsoft.com/office/powerpoint/2010/main" val="560473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marL="342900" indent="-342900" algn="ctr"/>
            <a:r>
              <a:rPr lang="en-US" dirty="0">
                <a:solidFill>
                  <a:srgbClr val="FF0000"/>
                </a:solidFill>
              </a:rPr>
              <a:t>Major Risks and Challenges common in Megaprojects</a:t>
            </a: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825625"/>
            <a:ext cx="9256733" cy="4210050"/>
          </a:xfrm>
        </p:spPr>
        <p:txBody>
          <a:bodyPr/>
          <a:lstStyle/>
          <a:p>
            <a:pPr marL="342900" indent="-342900" algn="just">
              <a:buFont typeface="Wingdings" panose="05000000000000000000" pitchFamily="2" charset="2"/>
              <a:buChar char="q"/>
            </a:pPr>
            <a:r>
              <a:rPr lang="en-ZW" dirty="0"/>
              <a:t>Complicated high-tech projects and programs are inherently more difficult to manage than technically simple projects and programs. The nature of the technical difficulties and the degree of certainty largely depend on how well-understood the work is</a:t>
            </a:r>
            <a:r>
              <a:rPr lang="en-ZW" dirty="0" smtClean="0"/>
              <a:t>.</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ZW" dirty="0"/>
              <a:t>A key challenge facing project and program management professionals is managing the expectation of senior managers. Unrealistic expectations are unlikely to be realized, and creating realistic expectations in senior management thinking requires a sustained process of education and communication.</a:t>
            </a: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6313118" y="1825625"/>
            <a:ext cx="5605512"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8</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274C7-C9EB-264D-8DBE-910D85145AC8}"/>
              </a:ext>
            </a:extLst>
          </p:cNvPr>
          <p:cNvSpPr>
            <a:spLocks noGrp="1"/>
          </p:cNvSpPr>
          <p:nvPr>
            <p:ph type="title"/>
          </p:nvPr>
        </p:nvSpPr>
        <p:spPr>
          <a:xfrm>
            <a:off x="314325" y="526093"/>
            <a:ext cx="11558588" cy="676406"/>
          </a:xfrm>
        </p:spPr>
        <p:txBody>
          <a:bodyPr/>
          <a:lstStyle/>
          <a:p>
            <a:pPr algn="ctr"/>
            <a:r>
              <a:rPr lang="en-US" dirty="0">
                <a:solidFill>
                  <a:srgbClr val="FF0000"/>
                </a:solidFill>
              </a:rPr>
              <a:t>Major Risks and Challenges common in Megaprojects</a:t>
            </a:r>
          </a:p>
        </p:txBody>
      </p:sp>
      <p:sp>
        <p:nvSpPr>
          <p:cNvPr id="3" name="Content Placeholder 2">
            <a:extLst>
              <a:ext uri="{FF2B5EF4-FFF2-40B4-BE49-F238E27FC236}">
                <a16:creationId xmlns:a16="http://schemas.microsoft.com/office/drawing/2014/main" xmlns="" id="{CE56E79D-C261-C147-9CD5-F7F586337A4F}"/>
              </a:ext>
            </a:extLst>
          </p:cNvPr>
          <p:cNvSpPr>
            <a:spLocks noGrp="1"/>
          </p:cNvSpPr>
          <p:nvPr>
            <p:ph sz="half" idx="1"/>
          </p:nvPr>
        </p:nvSpPr>
        <p:spPr>
          <a:xfrm>
            <a:off x="1327758" y="1825625"/>
            <a:ext cx="9256733" cy="4210050"/>
          </a:xfrm>
        </p:spPr>
        <p:txBody>
          <a:bodyPr/>
          <a:lstStyle/>
          <a:p>
            <a:pPr marL="342900" indent="-342900" algn="just">
              <a:buFont typeface="Wingdings" panose="05000000000000000000" pitchFamily="2" charset="2"/>
              <a:buChar char="q"/>
            </a:pPr>
            <a:r>
              <a:rPr lang="en-ZW" dirty="0"/>
              <a:t>Realistic expectations of a project should include reasonably high levels of certainty in terms of </a:t>
            </a:r>
            <a:r>
              <a:rPr lang="en-ZW" b="1" dirty="0"/>
              <a:t>time, cost, scope, risk, and quality</a:t>
            </a:r>
            <a:r>
              <a:rPr lang="en-ZW" dirty="0"/>
              <a:t>. Importantly, the level of certainty should progressively increase as the </a:t>
            </a:r>
            <a:r>
              <a:rPr lang="en-ZW" dirty="0" smtClean="0"/>
              <a:t>project </a:t>
            </a:r>
            <a:r>
              <a:rPr lang="en-ZW" dirty="0"/>
              <a:t>moves through its life cycle</a:t>
            </a:r>
            <a:r>
              <a:rPr lang="en-ZW" dirty="0" smtClean="0"/>
              <a:t>.</a:t>
            </a:r>
          </a:p>
          <a:p>
            <a:pPr marL="342900" indent="-342900" algn="just">
              <a:buFont typeface="Wingdings" panose="05000000000000000000" pitchFamily="2" charset="2"/>
              <a:buChar char="q"/>
            </a:pPr>
            <a:endParaRPr lang="en-ZW" dirty="0"/>
          </a:p>
          <a:p>
            <a:pPr marL="342900" indent="-342900" algn="just">
              <a:buFont typeface="Wingdings" panose="05000000000000000000" pitchFamily="2" charset="2"/>
              <a:buChar char="q"/>
            </a:pPr>
            <a:r>
              <a:rPr lang="en-ZW" dirty="0" smtClean="0"/>
              <a:t>The </a:t>
            </a:r>
            <a:r>
              <a:rPr lang="en-ZW" dirty="0"/>
              <a:t>skill of a </a:t>
            </a:r>
            <a:r>
              <a:rPr lang="en-ZW" b="1" dirty="0"/>
              <a:t>project manager </a:t>
            </a:r>
            <a:r>
              <a:rPr lang="en-ZW" dirty="0"/>
              <a:t>lies in identifying ambiguity and uncertainty and then seeking to remove or resolve the causes. The more uncertain the work, the more likely program management approaches will deliver better outcomes for the organization.</a:t>
            </a:r>
            <a:endParaRPr lang="en-US" dirty="0"/>
          </a:p>
        </p:txBody>
      </p:sp>
      <p:sp>
        <p:nvSpPr>
          <p:cNvPr id="4" name="Content Placeholder 3">
            <a:extLst>
              <a:ext uri="{FF2B5EF4-FFF2-40B4-BE49-F238E27FC236}">
                <a16:creationId xmlns:a16="http://schemas.microsoft.com/office/drawing/2014/main" xmlns="" id="{51330E50-358B-4A43-A5F7-B700258547DD}"/>
              </a:ext>
            </a:extLst>
          </p:cNvPr>
          <p:cNvSpPr>
            <a:spLocks noGrp="1"/>
          </p:cNvSpPr>
          <p:nvPr>
            <p:ph sz="half" idx="2"/>
          </p:nvPr>
        </p:nvSpPr>
        <p:spPr>
          <a:xfrm>
            <a:off x="10709752" y="1825625"/>
            <a:ext cx="1208877" cy="4210050"/>
          </a:xfrm>
        </p:spPr>
        <p:txBody>
          <a:bodyPr/>
          <a:lstStyle/>
          <a:p>
            <a:r>
              <a:rPr lang="en-US" dirty="0" smtClean="0"/>
              <a:t>   </a:t>
            </a:r>
            <a:endParaRPr lang="en-US" dirty="0"/>
          </a:p>
        </p:txBody>
      </p:sp>
      <p:sp>
        <p:nvSpPr>
          <p:cNvPr id="5" name="Date Placeholder 4">
            <a:extLst>
              <a:ext uri="{FF2B5EF4-FFF2-40B4-BE49-F238E27FC236}">
                <a16:creationId xmlns:a16="http://schemas.microsoft.com/office/drawing/2014/main" xmlns="" id="{67083DED-36A7-BA4D-857D-2F5802556459}"/>
              </a:ext>
            </a:extLst>
          </p:cNvPr>
          <p:cNvSpPr>
            <a:spLocks noGrp="1"/>
          </p:cNvSpPr>
          <p:nvPr>
            <p:ph type="dt" sz="half" idx="10"/>
          </p:nvPr>
        </p:nvSpPr>
        <p:spPr/>
        <p:txBody>
          <a:bodyPr/>
          <a:lstStyle/>
          <a:p>
            <a:fld id="{30DCA741-EFF6-9B4F-B80B-0FBBB6871F49}" type="datetime3">
              <a:rPr lang="en-US" smtClean="0">
                <a:solidFill>
                  <a:srgbClr val="0070C0"/>
                </a:solidFill>
              </a:rPr>
              <a:t>7 November 2019</a:t>
            </a:fld>
            <a:endParaRPr lang="en-US" dirty="0">
              <a:solidFill>
                <a:srgbClr val="0070C0"/>
              </a:solidFill>
            </a:endParaRPr>
          </a:p>
        </p:txBody>
      </p:sp>
      <p:sp>
        <p:nvSpPr>
          <p:cNvPr id="6" name="Footer Placeholder 5">
            <a:extLst>
              <a:ext uri="{FF2B5EF4-FFF2-40B4-BE49-F238E27FC236}">
                <a16:creationId xmlns:a16="http://schemas.microsoft.com/office/drawing/2014/main" xmlns="" id="{74ACD405-56F0-DC4E-A8AE-97B9A2DC25E5}"/>
              </a:ext>
            </a:extLst>
          </p:cNvPr>
          <p:cNvSpPr>
            <a:spLocks noGrp="1"/>
          </p:cNvSpPr>
          <p:nvPr>
            <p:ph type="ftr" sz="quarter" idx="11"/>
          </p:nvPr>
        </p:nvSpPr>
        <p:spPr/>
        <p:txBody>
          <a:bodyPr/>
          <a:lstStyle/>
          <a:p>
            <a:r>
              <a:rPr lang="en-US" dirty="0"/>
              <a:t> </a:t>
            </a:r>
            <a:r>
              <a:rPr lang="en-US" dirty="0" smtClean="0"/>
              <a:t> </a:t>
            </a:r>
            <a:r>
              <a:rPr lang="en-US" dirty="0" smtClean="0">
                <a:solidFill>
                  <a:srgbClr val="0070C0"/>
                </a:solidFill>
              </a:rPr>
              <a:t>Engineering Council of Zimbabwe</a:t>
            </a:r>
            <a:endParaRPr lang="en-US" dirty="0">
              <a:solidFill>
                <a:srgbClr val="0070C0"/>
              </a:solidFill>
            </a:endParaRPr>
          </a:p>
        </p:txBody>
      </p:sp>
      <p:sp>
        <p:nvSpPr>
          <p:cNvPr id="7" name="Slide Number Placeholder 6">
            <a:extLst>
              <a:ext uri="{FF2B5EF4-FFF2-40B4-BE49-F238E27FC236}">
                <a16:creationId xmlns:a16="http://schemas.microsoft.com/office/drawing/2014/main" xmlns="" id="{00BE7ACE-9C41-8D4A-9234-B5B68637A3BC}"/>
              </a:ext>
            </a:extLst>
          </p:cNvPr>
          <p:cNvSpPr>
            <a:spLocks noGrp="1"/>
          </p:cNvSpPr>
          <p:nvPr>
            <p:ph type="sldNum" sz="quarter" idx="12"/>
          </p:nvPr>
        </p:nvSpPr>
        <p:spPr/>
        <p:txBody>
          <a:bodyPr/>
          <a:lstStyle/>
          <a:p>
            <a:fld id="{6973FCEF-5573-7E43-8272-70C9D66591DA}" type="slidenum">
              <a:rPr lang="en-US" smtClean="0"/>
              <a:t>9</a:t>
            </a:fld>
            <a:endParaRPr lang="en-US"/>
          </a:p>
        </p:txBody>
      </p:sp>
    </p:spTree>
    <p:extLst>
      <p:ext uri="{BB962C8B-B14F-4D97-AF65-F5344CB8AC3E}">
        <p14:creationId xmlns:p14="http://schemas.microsoft.com/office/powerpoint/2010/main" val="14226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MI_palette">
      <a:dk1>
        <a:srgbClr val="000000"/>
      </a:dk1>
      <a:lt1>
        <a:srgbClr val="FFFFFF"/>
      </a:lt1>
      <a:dk2>
        <a:srgbClr val="C4C5C7"/>
      </a:dk2>
      <a:lt2>
        <a:srgbClr val="E7E6E6"/>
      </a:lt2>
      <a:accent1>
        <a:srgbClr val="DF7140"/>
      </a:accent1>
      <a:accent2>
        <a:srgbClr val="BF4B31"/>
      </a:accent2>
      <a:accent3>
        <a:srgbClr val="E69C74"/>
      </a:accent3>
      <a:accent4>
        <a:srgbClr val="52BDDC"/>
      </a:accent4>
      <a:accent5>
        <a:srgbClr val="347FA4"/>
      </a:accent5>
      <a:accent6>
        <a:srgbClr val="79D2E8"/>
      </a:accent6>
      <a:hlink>
        <a:srgbClr val="347FA4"/>
      </a:hlink>
      <a:folHlink>
        <a:srgbClr val="260F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4" id="{F16F2A6B-29AA-6E41-B02D-4DD190371559}" vid="{514CC42A-B1F7-944A-8A1D-34491C3CA6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A3657A49E6BA43AD3DB8850E0EA35E" ma:contentTypeVersion="10" ma:contentTypeDescription="Create a new document." ma:contentTypeScope="" ma:versionID="e0bf761b56f6352fb98374239ee09050">
  <xsd:schema xmlns:xsd="http://www.w3.org/2001/XMLSchema" xmlns:xs="http://www.w3.org/2001/XMLSchema" xmlns:p="http://schemas.microsoft.com/office/2006/metadata/properties" xmlns:ns2="328fb47b-9443-4a6c-a005-9644fb9483d1" targetNamespace="http://schemas.microsoft.com/office/2006/metadata/properties" ma:root="true" ma:fieldsID="73de4fdd806d139990d183de51d983df" ns2:_="">
    <xsd:import namespace="328fb47b-9443-4a6c-a005-9644fb9483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fb47b-9443-4a6c-a005-9644fb948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7805C-0128-4EEF-AD4B-84721065432D}">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328fb47b-9443-4a6c-a005-9644fb9483d1"/>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8DDD77D-5CE4-44D2-9A52-D9E48D1CB62B}">
  <ds:schemaRefs>
    <ds:schemaRef ds:uri="http://schemas.microsoft.com/sharepoint/v3/contenttype/forms"/>
  </ds:schemaRefs>
</ds:datastoreItem>
</file>

<file path=customXml/itemProps3.xml><?xml version="1.0" encoding="utf-8"?>
<ds:datastoreItem xmlns:ds="http://schemas.openxmlformats.org/officeDocument/2006/customXml" ds:itemID="{0B1B68B2-165B-4C68-8EC0-7CD2DE72D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8fb47b-9443-4a6c-a005-9644fb9483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4195</TotalTime>
  <Words>1238</Words>
  <Application>Microsoft Office PowerPoint</Application>
  <PresentationFormat>Custom</PresentationFormat>
  <Paragraphs>194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Managing Megaprojects: Need for a Public Sector Project Management Office (PMO)</vt:lpstr>
      <vt:lpstr>Presentation Outline</vt:lpstr>
      <vt:lpstr>Background</vt:lpstr>
      <vt:lpstr>Background</vt:lpstr>
      <vt:lpstr>What is a Project or is it a Program? </vt:lpstr>
      <vt:lpstr>The Four Dimensions of a Project or Program</vt:lpstr>
      <vt:lpstr>This increasing complexity requires management practices and tools that assure an efficient use of resources. In this context, a Project Management Office (PMO) can be of great value.  </vt:lpstr>
      <vt:lpstr>Major Risks and Challenges common in Megaprojects</vt:lpstr>
      <vt:lpstr>Major Risks and Challenges common in Megaprojects</vt:lpstr>
      <vt:lpstr>Common Project Risks – End Product Not Matching the set Objective</vt:lpstr>
      <vt:lpstr>Common Project Risks – End Product Not Matching the set Objective</vt:lpstr>
      <vt:lpstr>Common Project Risks – End Product Not Matching the set Objective</vt:lpstr>
      <vt:lpstr>The Role of a Project /Program Management Office</vt:lpstr>
      <vt:lpstr>The Role of a Project /Program Management Office</vt:lpstr>
      <vt:lpstr>The Role of a Project /Program Management Office</vt:lpstr>
      <vt:lpstr>The Role of a Project /Program Management Office</vt:lpstr>
      <vt:lpstr>A project manager is a person who has the overall responsibility for the successful initiation, planning, design, execution, monitoring, controlling and closure of a project. Construction, petrochemical, architecture, information technology and many different industries that produce products and services use this job title.</vt:lpstr>
      <vt:lpstr>Megaprojects can be seen as the wild beasts in the project world, they are hard to tame, known for their complexity, vast size, expensive cost, and long time frame. These projects bring big changes in the geography of countries and life of people. Some of these megaprojects become landmarks for a country and bring significant prosperity, but some become unforgettable catastrophes. </vt:lpstr>
      <vt:lpstr>Need for a Public Sector Project Management Office (PMO)</vt:lpstr>
      <vt:lpstr>Need for a Public Sector Project Management Office (PMO)</vt:lpstr>
      <vt:lpstr>Way forward for Zimbabwe</vt:lpstr>
      <vt:lpstr>Way forward for Zimbabwe</vt:lpstr>
      <vt:lpstr>Way forward for Zimbabwe</vt:lpstr>
      <vt:lpstr>Concluding Remarks</vt:lpstr>
      <vt:lpstr>    Thank you For listing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Mondello</dc:creator>
  <cp:lastModifiedBy>Rafemoyo</cp:lastModifiedBy>
  <cp:revision>105</cp:revision>
  <cp:lastPrinted>2019-08-29T18:37:25Z</cp:lastPrinted>
  <dcterms:created xsi:type="dcterms:W3CDTF">2019-08-27T20:20:03Z</dcterms:created>
  <dcterms:modified xsi:type="dcterms:W3CDTF">2019-11-07T12:10:27Z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0x0101005FA3657A49E6BA43AD3DB8850E0EA35E</vt:lpwstr>
  </property>
</Properties>
</file>